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6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media/image51.png" ContentType="image/png"/>
  <Override PartName="/ppt/media/image9.jpeg" ContentType="image/jpeg"/>
  <Override PartName="/ppt/media/image1.jpeg" ContentType="image/jpeg"/>
  <Override PartName="/ppt/media/image74.png" ContentType="image/png"/>
  <Override PartName="/ppt/media/image8.png" ContentType="image/png"/>
  <Override PartName="/ppt/media/image38.png" ContentType="image/png"/>
  <Override PartName="/ppt/media/image2.jpeg" ContentType="image/jpeg"/>
  <Override PartName="/ppt/media/image5.png" ContentType="image/png"/>
  <Override PartName="/ppt/media/image3.jpeg" ContentType="image/jpeg"/>
  <Override PartName="/ppt/media/image55.jpeg" ContentType="image/jpeg"/>
  <Override PartName="/ppt/media/image48.png" ContentType="image/png"/>
  <Override PartName="/ppt/media/image45.jpeg" ContentType="image/jpeg"/>
  <Override PartName="/ppt/media/image70.png" ContentType="image/png"/>
  <Override PartName="/ppt/media/image4.png" ContentType="image/png"/>
  <Override PartName="/ppt/media/image72.png" ContentType="image/png"/>
  <Override PartName="/ppt/media/image6.png" ContentType="image/png"/>
  <Override PartName="/ppt/media/image73.png" ContentType="image/png"/>
  <Override PartName="/ppt/media/image7.png" ContentType="image/png"/>
  <Override PartName="/ppt/media/image10.jpeg" ContentType="image/jpeg"/>
  <Override PartName="/ppt/media/image56.png" ContentType="image/png"/>
  <Override PartName="/ppt/media/image66.png" ContentType="image/png"/>
  <Override PartName="/ppt/media/image11.jpeg" ContentType="image/jpeg"/>
  <Override PartName="/ppt/media/image18.jpeg" ContentType="image/jpe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35.jpeg" ContentType="image/jpeg"/>
  <Override PartName="/ppt/media/image16.png" ContentType="image/png"/>
  <Override PartName="/ppt/media/image59.png" ContentType="image/png"/>
  <Override PartName="/ppt/media/image17.jpeg" ContentType="image/jpeg"/>
  <Override PartName="/ppt/media/image22.png" ContentType="image/png"/>
  <Override PartName="/ppt/media/image19.jpeg" ContentType="image/jpeg"/>
  <Override PartName="/ppt/media/image20.png" ContentType="image/png"/>
  <Override PartName="/ppt/media/image21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36.jpeg" ContentType="image/jpeg"/>
  <Override PartName="/ppt/media/image26.png" ContentType="image/png"/>
  <Override PartName="/ppt/media/image47.png" ContentType="image/png"/>
  <Override PartName="/ppt/media/image27.jpeg" ContentType="image/jpeg"/>
  <Override PartName="/ppt/media/image57.png" ContentType="image/png"/>
  <Override PartName="/ppt/media/image28.jpeg" ContentType="image/jpeg"/>
  <Override PartName="/ppt/media/image29.jpeg" ContentType="image/jpe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7.jpeg" ContentType="image/jpeg"/>
  <Override PartName="/ppt/media/image82.jpeg" ContentType="image/jpe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50.png" ContentType="image/png"/>
  <Override PartName="/ppt/media/image43.jpeg" ContentType="image/jpeg"/>
  <Override PartName="/ppt/media/image60.png" ContentType="image/png"/>
  <Override PartName="/ppt/media/image44.jpeg" ContentType="image/jpeg"/>
  <Override PartName="/ppt/media/image46.png" ContentType="image/png"/>
  <Override PartName="/ppt/media/image49.png" ContentType="image/png"/>
  <Override PartName="/ppt/media/image52.png" ContentType="image/png"/>
  <Override PartName="/ppt/media/image53.png" ContentType="image/png"/>
  <Override PartName="/ppt/media/image54.png" ContentType="image/png"/>
  <Override PartName="/ppt/media/image58.png" ContentType="image/png"/>
  <Override PartName="/ppt/media/image61.png" ContentType="image/png"/>
  <Override PartName="/ppt/media/image62.png" ContentType="image/png"/>
  <Override PartName="/ppt/media/image63.png" ContentType="image/png"/>
  <Override PartName="/ppt/media/image64.png" ContentType="image/png"/>
  <Override PartName="/ppt/media/image65.png" ContentType="image/png"/>
  <Override PartName="/ppt/media/image67.png" ContentType="image/png"/>
  <Override PartName="/ppt/media/image68.jpeg" ContentType="image/jpeg"/>
  <Override PartName="/ppt/media/image69.png" ContentType="image/png"/>
  <Override PartName="/ppt/media/image71.jpeg" ContentType="image/jpeg"/>
  <Override PartName="/ppt/media/image75.png" ContentType="image/png"/>
  <Override PartName="/ppt/media/image76.png" ContentType="image/png"/>
  <Override PartName="/ppt/media/image77.jpeg" ContentType="image/jpeg"/>
  <Override PartName="/ppt/media/image78.png" ContentType="image/png"/>
  <Override PartName="/ppt/media/image79.jpeg" ContentType="image/jpeg"/>
  <Override PartName="/ppt/media/image80.jpeg" ContentType="image/jpeg"/>
  <Override PartName="/ppt/media/image81.png" ContentType="image/png"/>
  <Override PartName="/ppt/media/image83.png" ContentType="image/png"/>
  <Override PartName="/ppt/media/image84.png" ContentType="image/png"/>
  <Override PartName="/ppt/media/image85.png" ContentType="image/png"/>
  <Override PartName="/ppt/media/image86.png" ContentType="image/png"/>
  <Override PartName="/ppt/media/image87.png" ContentType="image/pn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</p:sldIdLst>
  <p:sldSz cx="9144000" cy="6858000"/>
  <p:notesSz cx="7099300" cy="102346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30" Type="http://schemas.openxmlformats.org/officeDocument/2006/relationships/slide" Target="slides/slide2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 format des notes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&lt;en-tête&gt;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9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9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80E944AB-F6E4-400B-BDC2-DBE1FC57FE68}" type="slidenum">
              <a:rPr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laceHolder 1"/>
          <p:cNvSpPr>
            <a:spLocks noGrp="1"/>
          </p:cNvSpPr>
          <p:nvPr>
            <p:ph type="body"/>
          </p:nvPr>
        </p:nvSpPr>
        <p:spPr>
          <a:xfrm>
            <a:off x="709560" y="4861080"/>
            <a:ext cx="5679720" cy="4605120"/>
          </a:xfrm>
          <a:prstGeom prst="rect">
            <a:avLst/>
          </a:prstGeom>
        </p:spPr>
        <p:txBody>
          <a:bodyPr lIns="94680" rIns="94680" tIns="47520" bIns="47520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1" name="TextShape 2"/>
          <p:cNvSpPr txBox="1"/>
          <p:nvPr/>
        </p:nvSpPr>
        <p:spPr>
          <a:xfrm>
            <a:off x="4021200" y="9720360"/>
            <a:ext cx="3076200" cy="512280"/>
          </a:xfrm>
          <a:prstGeom prst="rect">
            <a:avLst/>
          </a:prstGeom>
          <a:noFill/>
          <a:ln>
            <a:noFill/>
          </a:ln>
        </p:spPr>
        <p:txBody>
          <a:bodyPr lIns="94680" rIns="94680" tIns="47520" bIns="47520" anchor="b"/>
          <a:p>
            <a:pPr algn="r">
              <a:lnSpc>
                <a:spcPct val="100000"/>
              </a:lnSpc>
            </a:pPr>
            <a:fld id="{4299C211-CDEE-4B17-BC69-DF70253C8863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PlaceHolder 1"/>
          <p:cNvSpPr>
            <a:spLocks noGrp="1"/>
          </p:cNvSpPr>
          <p:nvPr>
            <p:ph type="body"/>
          </p:nvPr>
        </p:nvSpPr>
        <p:spPr>
          <a:xfrm>
            <a:off x="709560" y="4861080"/>
            <a:ext cx="5679720" cy="4605120"/>
          </a:xfrm>
          <a:prstGeom prst="rect">
            <a:avLst/>
          </a:prstGeom>
        </p:spPr>
        <p:txBody>
          <a:bodyPr lIns="94680" rIns="94680" tIns="47520" bIns="47520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5" name="TextShape 2"/>
          <p:cNvSpPr txBox="1"/>
          <p:nvPr/>
        </p:nvSpPr>
        <p:spPr>
          <a:xfrm>
            <a:off x="4021200" y="9720360"/>
            <a:ext cx="3076200" cy="512280"/>
          </a:xfrm>
          <a:prstGeom prst="rect">
            <a:avLst/>
          </a:prstGeom>
          <a:noFill/>
          <a:ln>
            <a:noFill/>
          </a:ln>
        </p:spPr>
        <p:txBody>
          <a:bodyPr lIns="94680" rIns="94680" tIns="47520" bIns="47520" anchor="b"/>
          <a:p>
            <a:pPr algn="r">
              <a:lnSpc>
                <a:spcPct val="100000"/>
              </a:lnSpc>
            </a:pPr>
            <a:fld id="{D920061B-EB74-40C4-BD6F-075599D55694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PlaceHolder 1"/>
          <p:cNvSpPr>
            <a:spLocks noGrp="1"/>
          </p:cNvSpPr>
          <p:nvPr>
            <p:ph type="body"/>
          </p:nvPr>
        </p:nvSpPr>
        <p:spPr>
          <a:xfrm>
            <a:off x="709560" y="4861080"/>
            <a:ext cx="5679720" cy="4605120"/>
          </a:xfrm>
          <a:prstGeom prst="rect">
            <a:avLst/>
          </a:prstGeom>
        </p:spPr>
        <p:txBody>
          <a:bodyPr lIns="94680" rIns="94680" tIns="47520" bIns="47520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7" name="TextShape 2"/>
          <p:cNvSpPr txBox="1"/>
          <p:nvPr/>
        </p:nvSpPr>
        <p:spPr>
          <a:xfrm>
            <a:off x="4021200" y="9720360"/>
            <a:ext cx="3076200" cy="512280"/>
          </a:xfrm>
          <a:prstGeom prst="rect">
            <a:avLst/>
          </a:prstGeom>
          <a:noFill/>
          <a:ln>
            <a:noFill/>
          </a:ln>
        </p:spPr>
        <p:txBody>
          <a:bodyPr lIns="94680" rIns="94680" tIns="47520" bIns="47520" anchor="b"/>
          <a:p>
            <a:pPr algn="r">
              <a:lnSpc>
                <a:spcPct val="100000"/>
              </a:lnSpc>
            </a:pPr>
            <a:fld id="{0F975165-64AA-4F99-BABB-4EE34F0DF27D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PlaceHolder 1"/>
          <p:cNvSpPr>
            <a:spLocks noGrp="1"/>
          </p:cNvSpPr>
          <p:nvPr>
            <p:ph type="body"/>
          </p:nvPr>
        </p:nvSpPr>
        <p:spPr>
          <a:xfrm>
            <a:off x="709560" y="4861080"/>
            <a:ext cx="5679720" cy="4605120"/>
          </a:xfrm>
          <a:prstGeom prst="rect">
            <a:avLst/>
          </a:prstGeom>
        </p:spPr>
        <p:txBody>
          <a:bodyPr lIns="94680" rIns="94680" tIns="47520" bIns="47520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9" name="TextShape 2"/>
          <p:cNvSpPr txBox="1"/>
          <p:nvPr/>
        </p:nvSpPr>
        <p:spPr>
          <a:xfrm>
            <a:off x="4021200" y="9720360"/>
            <a:ext cx="3076200" cy="512280"/>
          </a:xfrm>
          <a:prstGeom prst="rect">
            <a:avLst/>
          </a:prstGeom>
          <a:noFill/>
          <a:ln>
            <a:noFill/>
          </a:ln>
        </p:spPr>
        <p:txBody>
          <a:bodyPr lIns="94680" rIns="94680" tIns="47520" bIns="47520" anchor="b"/>
          <a:p>
            <a:pPr algn="r">
              <a:lnSpc>
                <a:spcPct val="100000"/>
              </a:lnSpc>
            </a:pPr>
            <a:fld id="{CDE19C0C-A6A4-4203-9F0F-F2E3C1EDE529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PlaceHolder 1"/>
          <p:cNvSpPr>
            <a:spLocks noGrp="1"/>
          </p:cNvSpPr>
          <p:nvPr>
            <p:ph type="body"/>
          </p:nvPr>
        </p:nvSpPr>
        <p:spPr>
          <a:xfrm>
            <a:off x="709560" y="4861080"/>
            <a:ext cx="5679720" cy="4605120"/>
          </a:xfrm>
          <a:prstGeom prst="rect">
            <a:avLst/>
          </a:prstGeom>
        </p:spPr>
        <p:txBody>
          <a:bodyPr lIns="94680" rIns="94680" tIns="47520" bIns="47520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1" name="TextShape 2"/>
          <p:cNvSpPr txBox="1"/>
          <p:nvPr/>
        </p:nvSpPr>
        <p:spPr>
          <a:xfrm>
            <a:off x="4021200" y="9720360"/>
            <a:ext cx="3076200" cy="512280"/>
          </a:xfrm>
          <a:prstGeom prst="rect">
            <a:avLst/>
          </a:prstGeom>
          <a:noFill/>
          <a:ln>
            <a:noFill/>
          </a:ln>
        </p:spPr>
        <p:txBody>
          <a:bodyPr lIns="94680" rIns="94680" tIns="47520" bIns="47520" anchor="b"/>
          <a:p>
            <a:pPr algn="r">
              <a:lnSpc>
                <a:spcPct val="100000"/>
              </a:lnSpc>
            </a:pPr>
            <a:fld id="{477D5D56-11DF-4A49-A42B-A36296443262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PlaceHolder 1"/>
          <p:cNvSpPr>
            <a:spLocks noGrp="1"/>
          </p:cNvSpPr>
          <p:nvPr>
            <p:ph type="body"/>
          </p:nvPr>
        </p:nvSpPr>
        <p:spPr>
          <a:xfrm>
            <a:off x="709560" y="4861080"/>
            <a:ext cx="5679720" cy="4605120"/>
          </a:xfrm>
          <a:prstGeom prst="rect">
            <a:avLst/>
          </a:prstGeom>
        </p:spPr>
        <p:txBody>
          <a:bodyPr lIns="94680" rIns="94680" tIns="47520" bIns="47520"/>
          <a:p>
            <a:pPr marL="216000" indent="-216000">
              <a:lnSpc>
                <a:spcPct val="100000"/>
              </a:lnSpc>
            </a:pPr>
            <a:r>
              <a:rPr b="1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 Instruments for energy planning: adapt or create a new one? 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1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Diagnosis: adaptation and improvement of tools to better use them at an early stage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1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Innovative contract or competition for energy integration 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1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Ongoing management: from strategic concept to implementation (and after)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1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 monitoring after the implementation in most of the cities 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1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Labels: an environmental certification at urban project scale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1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 not forget Building stock 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3" name="TextShape 2"/>
          <p:cNvSpPr txBox="1"/>
          <p:nvPr/>
        </p:nvSpPr>
        <p:spPr>
          <a:xfrm>
            <a:off x="4021200" y="9720360"/>
            <a:ext cx="3076200" cy="512280"/>
          </a:xfrm>
          <a:prstGeom prst="rect">
            <a:avLst/>
          </a:prstGeom>
          <a:noFill/>
          <a:ln>
            <a:noFill/>
          </a:ln>
        </p:spPr>
        <p:txBody>
          <a:bodyPr lIns="94680" rIns="94680" tIns="47520" bIns="47520" anchor="b"/>
          <a:p>
            <a:pPr algn="r">
              <a:lnSpc>
                <a:spcPct val="100000"/>
              </a:lnSpc>
            </a:pPr>
            <a:fld id="{0A097770-1B1A-4775-8774-9EC0876C5CFD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PlaceHolder 1"/>
          <p:cNvSpPr>
            <a:spLocks noGrp="1"/>
          </p:cNvSpPr>
          <p:nvPr>
            <p:ph type="body"/>
          </p:nvPr>
        </p:nvSpPr>
        <p:spPr>
          <a:xfrm>
            <a:off x="709560" y="4861080"/>
            <a:ext cx="5679720" cy="4605120"/>
          </a:xfrm>
          <a:prstGeom prst="rect">
            <a:avLst/>
          </a:prstGeom>
        </p:spPr>
        <p:txBody>
          <a:bodyPr lIns="94680" rIns="94680" tIns="47520" bIns="47520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5" name="TextShape 2"/>
          <p:cNvSpPr txBox="1"/>
          <p:nvPr/>
        </p:nvSpPr>
        <p:spPr>
          <a:xfrm>
            <a:off x="4021200" y="9720360"/>
            <a:ext cx="3076200" cy="512280"/>
          </a:xfrm>
          <a:prstGeom prst="rect">
            <a:avLst/>
          </a:prstGeom>
          <a:noFill/>
          <a:ln>
            <a:noFill/>
          </a:ln>
        </p:spPr>
        <p:txBody>
          <a:bodyPr lIns="94680" rIns="94680" tIns="47520" bIns="47520" anchor="b"/>
          <a:p>
            <a:pPr algn="r">
              <a:lnSpc>
                <a:spcPct val="100000"/>
              </a:lnSpc>
            </a:pPr>
            <a:fld id="{F38FBD2F-0048-4523-A74D-7D07FDA44827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PlaceHolder 1"/>
          <p:cNvSpPr>
            <a:spLocks noGrp="1"/>
          </p:cNvSpPr>
          <p:nvPr>
            <p:ph type="body"/>
          </p:nvPr>
        </p:nvSpPr>
        <p:spPr>
          <a:xfrm>
            <a:off x="709560" y="4861080"/>
            <a:ext cx="5679720" cy="4605120"/>
          </a:xfrm>
          <a:prstGeom prst="rect">
            <a:avLst/>
          </a:prstGeom>
        </p:spPr>
        <p:txBody>
          <a:bodyPr lIns="94680" rIns="94680" tIns="47520" bIns="47520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7" name="TextShape 2"/>
          <p:cNvSpPr txBox="1"/>
          <p:nvPr/>
        </p:nvSpPr>
        <p:spPr>
          <a:xfrm>
            <a:off x="4021200" y="9720360"/>
            <a:ext cx="3076200" cy="512280"/>
          </a:xfrm>
          <a:prstGeom prst="rect">
            <a:avLst/>
          </a:prstGeom>
          <a:noFill/>
          <a:ln>
            <a:noFill/>
          </a:ln>
        </p:spPr>
        <p:txBody>
          <a:bodyPr lIns="94680" rIns="94680" tIns="47520" bIns="47520" anchor="b"/>
          <a:p>
            <a:pPr algn="r">
              <a:lnSpc>
                <a:spcPct val="100000"/>
              </a:lnSpc>
            </a:pPr>
            <a:fld id="{0CF93CC8-CFBD-426E-A086-1EB944991CC6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PlaceHolder 1"/>
          <p:cNvSpPr>
            <a:spLocks noGrp="1"/>
          </p:cNvSpPr>
          <p:nvPr>
            <p:ph type="body"/>
          </p:nvPr>
        </p:nvSpPr>
        <p:spPr>
          <a:xfrm>
            <a:off x="709560" y="4861080"/>
            <a:ext cx="5679720" cy="4605120"/>
          </a:xfrm>
          <a:prstGeom prst="rect">
            <a:avLst/>
          </a:prstGeom>
        </p:spPr>
        <p:txBody>
          <a:bodyPr lIns="94680" rIns="94680" tIns="47520" bIns="47520"/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Demande en énergie réduite. Température des réseaux de chaleur non adaptée. Prise en compte production énergie renouvelable. 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Synergies entre bâtiments – energie excedentaire d’un bâtiment peut être utilisée dans un bâtiment voisin.  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9" name="TextShape 2"/>
          <p:cNvSpPr txBox="1"/>
          <p:nvPr/>
        </p:nvSpPr>
        <p:spPr>
          <a:xfrm>
            <a:off x="4021200" y="9720360"/>
            <a:ext cx="3076200" cy="512280"/>
          </a:xfrm>
          <a:prstGeom prst="rect">
            <a:avLst/>
          </a:prstGeom>
          <a:noFill/>
          <a:ln>
            <a:noFill/>
          </a:ln>
        </p:spPr>
        <p:txBody>
          <a:bodyPr lIns="94680" rIns="94680" tIns="47520" bIns="47520" anchor="b"/>
          <a:p>
            <a:pPr algn="r">
              <a:lnSpc>
                <a:spcPct val="100000"/>
              </a:lnSpc>
            </a:pPr>
            <a:fld id="{8433609C-E454-43DB-AC55-4D003A1CF7D2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PlaceHolder 1"/>
          <p:cNvSpPr>
            <a:spLocks noGrp="1"/>
          </p:cNvSpPr>
          <p:nvPr>
            <p:ph type="body"/>
          </p:nvPr>
        </p:nvSpPr>
        <p:spPr>
          <a:xfrm>
            <a:off x="709560" y="4861080"/>
            <a:ext cx="5679720" cy="4605120"/>
          </a:xfrm>
          <a:prstGeom prst="rect">
            <a:avLst/>
          </a:prstGeom>
        </p:spPr>
        <p:txBody>
          <a:bodyPr lIns="94680" rIns="94680" tIns="47520" bIns="47520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3" name="TextShape 2"/>
          <p:cNvSpPr txBox="1"/>
          <p:nvPr/>
        </p:nvSpPr>
        <p:spPr>
          <a:xfrm>
            <a:off x="4021200" y="9720360"/>
            <a:ext cx="3076200" cy="512280"/>
          </a:xfrm>
          <a:prstGeom prst="rect">
            <a:avLst/>
          </a:prstGeom>
          <a:noFill/>
          <a:ln>
            <a:noFill/>
          </a:ln>
        </p:spPr>
        <p:txBody>
          <a:bodyPr lIns="94680" rIns="94680" tIns="47520" bIns="47520" anchor="b"/>
          <a:p>
            <a:pPr algn="r">
              <a:lnSpc>
                <a:spcPct val="100000"/>
              </a:lnSpc>
            </a:pPr>
            <a:fld id="{82A87631-6153-4DD0-88EA-07930889E08B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/>
          </p:cNvSpPr>
          <p:nvPr>
            <p:ph type="body"/>
          </p:nvPr>
        </p:nvSpPr>
        <p:spPr>
          <a:xfrm>
            <a:off x="709560" y="4861080"/>
            <a:ext cx="5679720" cy="4605120"/>
          </a:xfrm>
          <a:prstGeom prst="rect">
            <a:avLst/>
          </a:prstGeom>
        </p:spPr>
        <p:txBody>
          <a:bodyPr lIns="94680" rIns="94680" tIns="47520" bIns="47520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1" name="TextShape 2"/>
          <p:cNvSpPr txBox="1"/>
          <p:nvPr/>
        </p:nvSpPr>
        <p:spPr>
          <a:xfrm>
            <a:off x="4021200" y="9720360"/>
            <a:ext cx="3076200" cy="512280"/>
          </a:xfrm>
          <a:prstGeom prst="rect">
            <a:avLst/>
          </a:prstGeom>
          <a:noFill/>
          <a:ln>
            <a:noFill/>
          </a:ln>
        </p:spPr>
        <p:txBody>
          <a:bodyPr lIns="94680" rIns="94680" tIns="47520" bIns="47520" anchor="b"/>
          <a:p>
            <a:pPr algn="r">
              <a:lnSpc>
                <a:spcPct val="100000"/>
              </a:lnSpc>
            </a:pPr>
            <a:fld id="{D340F063-9B63-46BF-8F2C-74A63ED861AE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PlaceHolder 1"/>
          <p:cNvSpPr>
            <a:spLocks noGrp="1"/>
          </p:cNvSpPr>
          <p:nvPr>
            <p:ph type="body"/>
          </p:nvPr>
        </p:nvSpPr>
        <p:spPr>
          <a:xfrm>
            <a:off x="709560" y="4861080"/>
            <a:ext cx="5679720" cy="4605120"/>
          </a:xfrm>
          <a:prstGeom prst="rect">
            <a:avLst/>
          </a:prstGeom>
        </p:spPr>
        <p:txBody>
          <a:bodyPr lIns="94680" rIns="94680" tIns="47520" bIns="47520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3" name="TextShape 2"/>
          <p:cNvSpPr txBox="1"/>
          <p:nvPr/>
        </p:nvSpPr>
        <p:spPr>
          <a:xfrm>
            <a:off x="4021200" y="9720360"/>
            <a:ext cx="3076200" cy="512280"/>
          </a:xfrm>
          <a:prstGeom prst="rect">
            <a:avLst/>
          </a:prstGeom>
          <a:noFill/>
          <a:ln>
            <a:noFill/>
          </a:ln>
        </p:spPr>
        <p:txBody>
          <a:bodyPr lIns="94680" rIns="94680" tIns="47520" bIns="47520" anchor="b"/>
          <a:p>
            <a:pPr algn="r">
              <a:lnSpc>
                <a:spcPct val="100000"/>
              </a:lnSpc>
            </a:pPr>
            <a:fld id="{A40B730F-D1AA-448A-A550-C0D3C943312A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PlaceHolder 1"/>
          <p:cNvSpPr>
            <a:spLocks noGrp="1"/>
          </p:cNvSpPr>
          <p:nvPr>
            <p:ph type="body"/>
          </p:nvPr>
        </p:nvSpPr>
        <p:spPr>
          <a:xfrm>
            <a:off x="709560" y="4861080"/>
            <a:ext cx="5679720" cy="4605120"/>
          </a:xfrm>
          <a:prstGeom prst="rect">
            <a:avLst/>
          </a:prstGeom>
        </p:spPr>
        <p:txBody>
          <a:bodyPr lIns="94680" rIns="94680" tIns="47520" bIns="47520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5" name="TextShape 2"/>
          <p:cNvSpPr txBox="1"/>
          <p:nvPr/>
        </p:nvSpPr>
        <p:spPr>
          <a:xfrm>
            <a:off x="4021200" y="9720360"/>
            <a:ext cx="3076200" cy="512280"/>
          </a:xfrm>
          <a:prstGeom prst="rect">
            <a:avLst/>
          </a:prstGeom>
          <a:noFill/>
          <a:ln>
            <a:noFill/>
          </a:ln>
        </p:spPr>
        <p:txBody>
          <a:bodyPr lIns="94680" rIns="94680" tIns="47520" bIns="47520" anchor="b"/>
          <a:p>
            <a:pPr algn="r">
              <a:lnSpc>
                <a:spcPct val="100000"/>
              </a:lnSpc>
            </a:pPr>
            <a:fld id="{C85B1B65-7175-4DF2-8449-85246B0A9DE4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laceHolder 1"/>
          <p:cNvSpPr>
            <a:spLocks noGrp="1"/>
          </p:cNvSpPr>
          <p:nvPr>
            <p:ph type="body"/>
          </p:nvPr>
        </p:nvSpPr>
        <p:spPr>
          <a:xfrm>
            <a:off x="709560" y="4861080"/>
            <a:ext cx="5679720" cy="4605120"/>
          </a:xfrm>
          <a:prstGeom prst="rect">
            <a:avLst/>
          </a:prstGeom>
        </p:spPr>
        <p:txBody>
          <a:bodyPr lIns="94680" rIns="94680" tIns="47520" bIns="47520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5" name="TextShape 2"/>
          <p:cNvSpPr txBox="1"/>
          <p:nvPr/>
        </p:nvSpPr>
        <p:spPr>
          <a:xfrm>
            <a:off x="4021200" y="9720360"/>
            <a:ext cx="3076200" cy="512280"/>
          </a:xfrm>
          <a:prstGeom prst="rect">
            <a:avLst/>
          </a:prstGeom>
          <a:noFill/>
          <a:ln>
            <a:noFill/>
          </a:ln>
        </p:spPr>
        <p:txBody>
          <a:bodyPr lIns="94680" rIns="94680" tIns="47520" bIns="47520" anchor="b"/>
          <a:p>
            <a:pPr algn="r">
              <a:lnSpc>
                <a:spcPct val="100000"/>
              </a:lnSpc>
            </a:pPr>
            <a:fld id="{660228B2-76C3-459B-97AF-AB226A7179F7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PlaceHolder 1"/>
          <p:cNvSpPr>
            <a:spLocks noGrp="1"/>
          </p:cNvSpPr>
          <p:nvPr>
            <p:ph type="body"/>
          </p:nvPr>
        </p:nvSpPr>
        <p:spPr>
          <a:xfrm>
            <a:off x="709560" y="4861080"/>
            <a:ext cx="5679720" cy="4605120"/>
          </a:xfrm>
          <a:prstGeom prst="rect">
            <a:avLst/>
          </a:prstGeom>
        </p:spPr>
        <p:txBody>
          <a:bodyPr lIns="94680" rIns="94680" tIns="47520" bIns="47520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7" name="TextShape 2"/>
          <p:cNvSpPr txBox="1"/>
          <p:nvPr/>
        </p:nvSpPr>
        <p:spPr>
          <a:xfrm>
            <a:off x="4021200" y="9720360"/>
            <a:ext cx="3076200" cy="512280"/>
          </a:xfrm>
          <a:prstGeom prst="rect">
            <a:avLst/>
          </a:prstGeom>
          <a:noFill/>
          <a:ln>
            <a:noFill/>
          </a:ln>
        </p:spPr>
        <p:txBody>
          <a:bodyPr lIns="94680" rIns="94680" tIns="47520" bIns="47520" anchor="b"/>
          <a:p>
            <a:pPr algn="r">
              <a:lnSpc>
                <a:spcPct val="100000"/>
              </a:lnSpc>
            </a:pPr>
            <a:fld id="{AAA13DE6-9489-444F-8CEA-3F1B04E6B8A5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PlaceHolder 1"/>
          <p:cNvSpPr>
            <a:spLocks noGrp="1"/>
          </p:cNvSpPr>
          <p:nvPr>
            <p:ph type="body"/>
          </p:nvPr>
        </p:nvSpPr>
        <p:spPr>
          <a:xfrm>
            <a:off x="709560" y="4861080"/>
            <a:ext cx="5679720" cy="4605120"/>
          </a:xfrm>
          <a:prstGeom prst="rect">
            <a:avLst/>
          </a:prstGeom>
        </p:spPr>
        <p:txBody>
          <a:bodyPr lIns="94680" rIns="94680" tIns="47520" bIns="47520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9" name="TextShape 2"/>
          <p:cNvSpPr txBox="1"/>
          <p:nvPr/>
        </p:nvSpPr>
        <p:spPr>
          <a:xfrm>
            <a:off x="4021200" y="9720360"/>
            <a:ext cx="3076200" cy="512280"/>
          </a:xfrm>
          <a:prstGeom prst="rect">
            <a:avLst/>
          </a:prstGeom>
          <a:noFill/>
          <a:ln>
            <a:noFill/>
          </a:ln>
        </p:spPr>
        <p:txBody>
          <a:bodyPr lIns="94680" rIns="94680" tIns="47520" bIns="47520" anchor="b"/>
          <a:p>
            <a:pPr algn="r">
              <a:lnSpc>
                <a:spcPct val="100000"/>
              </a:lnSpc>
            </a:pPr>
            <a:fld id="{9DF74DD3-6184-4B12-94A1-3ABE4FB6F2D5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PlaceHolder 1"/>
          <p:cNvSpPr>
            <a:spLocks noGrp="1"/>
          </p:cNvSpPr>
          <p:nvPr>
            <p:ph type="body"/>
          </p:nvPr>
        </p:nvSpPr>
        <p:spPr>
          <a:xfrm>
            <a:off x="709560" y="4861080"/>
            <a:ext cx="5679720" cy="4605120"/>
          </a:xfrm>
          <a:prstGeom prst="rect">
            <a:avLst/>
          </a:prstGeom>
        </p:spPr>
        <p:txBody>
          <a:bodyPr lIns="94680" rIns="94680" tIns="47520" bIns="47520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1" name="TextShape 2"/>
          <p:cNvSpPr txBox="1"/>
          <p:nvPr/>
        </p:nvSpPr>
        <p:spPr>
          <a:xfrm>
            <a:off x="4021200" y="9720360"/>
            <a:ext cx="3076200" cy="512280"/>
          </a:xfrm>
          <a:prstGeom prst="rect">
            <a:avLst/>
          </a:prstGeom>
          <a:noFill/>
          <a:ln>
            <a:noFill/>
          </a:ln>
        </p:spPr>
        <p:txBody>
          <a:bodyPr lIns="94680" rIns="94680" tIns="47520" bIns="47520" anchor="b"/>
          <a:p>
            <a:pPr algn="r">
              <a:lnSpc>
                <a:spcPct val="100000"/>
              </a:lnSpc>
            </a:pPr>
            <a:fld id="{16CEA940-08CF-4342-B5B6-AAD0065F6A93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PlaceHolder 1"/>
          <p:cNvSpPr>
            <a:spLocks noGrp="1"/>
          </p:cNvSpPr>
          <p:nvPr>
            <p:ph type="body"/>
          </p:nvPr>
        </p:nvSpPr>
        <p:spPr>
          <a:xfrm>
            <a:off x="709560" y="4861080"/>
            <a:ext cx="5679720" cy="4605120"/>
          </a:xfrm>
          <a:prstGeom prst="rect">
            <a:avLst/>
          </a:prstGeom>
        </p:spPr>
        <p:txBody>
          <a:bodyPr lIns="94680" rIns="94680" tIns="47520" bIns="47520"/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Deux disciplines distinctes, deux professions. Chacune ayant culture et langage propre. Se retrouve dans les outils réglementaires et dans le fonctionnement des collectivités. Processus silotés, non coordonnés… 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Role des acteurs non défini, chaine de décision pas suffisament lisible pour les parties prenantes. 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Concurrences ou incohérences dans mise en œuvre des différents programmes municipaux. 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défi. Plans ambitieux à des horizons de temps lointains. Aléas de mise en œuvre, complexité de la chaîne de décision, multiplicité des objectids : difficile adéquation entre objectis et mis en œuvre. 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Projets d’aménagement : temporalité longue et acteurs pluriels. Perte de vue des objectifs inituax. Pas de dispositif de suivi après livraison. 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3" name="TextShape 2"/>
          <p:cNvSpPr txBox="1"/>
          <p:nvPr/>
        </p:nvSpPr>
        <p:spPr>
          <a:xfrm>
            <a:off x="4021200" y="9720360"/>
            <a:ext cx="3076200" cy="512280"/>
          </a:xfrm>
          <a:prstGeom prst="rect">
            <a:avLst/>
          </a:prstGeom>
          <a:noFill/>
          <a:ln>
            <a:noFill/>
          </a:ln>
        </p:spPr>
        <p:txBody>
          <a:bodyPr lIns="94680" rIns="94680" tIns="47520" bIns="47520" anchor="b"/>
          <a:p>
            <a:pPr algn="r">
              <a:lnSpc>
                <a:spcPct val="100000"/>
              </a:lnSpc>
            </a:pPr>
            <a:fld id="{376B10A5-2B4F-4642-A6DF-9AF9BDD15805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png"/><Relationship Id="rId3" Type="http://schemas.openxmlformats.org/officeDocument/2006/relationships/image" Target="../media/image2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3.png"/><Relationship Id="rId3" Type="http://schemas.openxmlformats.org/officeDocument/2006/relationships/image" Target="../media/image34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1.png"/><Relationship Id="rId3" Type="http://schemas.openxmlformats.org/officeDocument/2006/relationships/image" Target="../media/image42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9.png"/><Relationship Id="rId3" Type="http://schemas.openxmlformats.org/officeDocument/2006/relationships/image" Target="../media/image50.png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3534840" y="1565640"/>
            <a:ext cx="515160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534840" y="4019760"/>
            <a:ext cx="515160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534840" y="156564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6174720" y="156564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174720" y="401976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3534840" y="401976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3534840" y="1565640"/>
            <a:ext cx="5151600" cy="46983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3534840" y="1565640"/>
            <a:ext cx="5151600" cy="46983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6" name="" descr=""/>
          <p:cNvPicPr/>
          <p:nvPr/>
        </p:nvPicPr>
        <p:blipFill>
          <a:blip r:embed="rId2"/>
          <a:stretch/>
        </p:blipFill>
        <p:spPr>
          <a:xfrm>
            <a:off x="3534840" y="1859400"/>
            <a:ext cx="5151600" cy="4110120"/>
          </a:xfrm>
          <a:prstGeom prst="rect">
            <a:avLst/>
          </a:prstGeom>
          <a:ln>
            <a:noFill/>
          </a:ln>
        </p:spPr>
      </p:pic>
      <p:pic>
        <p:nvPicPr>
          <p:cNvPr id="47" name="" descr=""/>
          <p:cNvPicPr/>
          <p:nvPr/>
        </p:nvPicPr>
        <p:blipFill>
          <a:blip r:embed="rId3"/>
          <a:stretch/>
        </p:blipFill>
        <p:spPr>
          <a:xfrm>
            <a:off x="3534840" y="1859400"/>
            <a:ext cx="5151600" cy="41101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subTitle"/>
          </p:nvPr>
        </p:nvSpPr>
        <p:spPr>
          <a:xfrm>
            <a:off x="3534840" y="1565640"/>
            <a:ext cx="5151600" cy="4698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3534840" y="1565640"/>
            <a:ext cx="5151600" cy="46983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3534840" y="1565640"/>
            <a:ext cx="2513880" cy="46983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174720" y="1565640"/>
            <a:ext cx="2513880" cy="46983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534840" y="156564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534840" y="401976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174720" y="1565640"/>
            <a:ext cx="2513880" cy="46983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3534840" y="1565640"/>
            <a:ext cx="5151600" cy="4698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3534840" y="1565640"/>
            <a:ext cx="2513880" cy="46983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174720" y="156564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174720" y="401976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3534840" y="156564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6174720" y="156564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3534840" y="4019760"/>
            <a:ext cx="515160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3534840" y="1565640"/>
            <a:ext cx="515160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3534840" y="4019760"/>
            <a:ext cx="515160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3534840" y="156564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174720" y="156564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174720" y="401976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3534840" y="401976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3534840" y="1565640"/>
            <a:ext cx="5151600" cy="46983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3534840" y="1565640"/>
            <a:ext cx="5151600" cy="46983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5" name="" descr=""/>
          <p:cNvPicPr/>
          <p:nvPr/>
        </p:nvPicPr>
        <p:blipFill>
          <a:blip r:embed="rId2"/>
          <a:stretch/>
        </p:blipFill>
        <p:spPr>
          <a:xfrm>
            <a:off x="3534840" y="1859400"/>
            <a:ext cx="5151600" cy="4110120"/>
          </a:xfrm>
          <a:prstGeom prst="rect">
            <a:avLst/>
          </a:prstGeom>
          <a:ln>
            <a:noFill/>
          </a:ln>
        </p:spPr>
      </p:pic>
      <p:pic>
        <p:nvPicPr>
          <p:cNvPr id="96" name="" descr=""/>
          <p:cNvPicPr/>
          <p:nvPr/>
        </p:nvPicPr>
        <p:blipFill>
          <a:blip r:embed="rId3"/>
          <a:stretch/>
        </p:blipFill>
        <p:spPr>
          <a:xfrm>
            <a:off x="3534840" y="1859400"/>
            <a:ext cx="5151600" cy="41101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subTitle"/>
          </p:nvPr>
        </p:nvSpPr>
        <p:spPr>
          <a:xfrm>
            <a:off x="3534840" y="1565640"/>
            <a:ext cx="5151600" cy="4698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3534840" y="1565640"/>
            <a:ext cx="5151600" cy="46983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3534840" y="1565640"/>
            <a:ext cx="2513880" cy="46983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174720" y="1565640"/>
            <a:ext cx="2513880" cy="46983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534840" y="1565640"/>
            <a:ext cx="5151600" cy="46983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3534840" y="156564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3534840" y="401976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6174720" y="1565640"/>
            <a:ext cx="2513880" cy="46983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3534840" y="1565640"/>
            <a:ext cx="2513880" cy="46983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6174720" y="156564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6174720" y="401976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3534840" y="156564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6174720" y="156564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3534840" y="4019760"/>
            <a:ext cx="515160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3534840" y="1565640"/>
            <a:ext cx="515160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3534840" y="4019760"/>
            <a:ext cx="515160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3534840" y="156564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174720" y="156564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6174720" y="401976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7" name="PlaceHolder 5"/>
          <p:cNvSpPr>
            <a:spLocks noGrp="1"/>
          </p:cNvSpPr>
          <p:nvPr>
            <p:ph type="body"/>
          </p:nvPr>
        </p:nvSpPr>
        <p:spPr>
          <a:xfrm>
            <a:off x="3534840" y="401976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3534840" y="1565640"/>
            <a:ext cx="5151600" cy="46983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3534840" y="1565640"/>
            <a:ext cx="5151600" cy="46983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41" name="" descr=""/>
          <p:cNvPicPr/>
          <p:nvPr/>
        </p:nvPicPr>
        <p:blipFill>
          <a:blip r:embed="rId2"/>
          <a:stretch/>
        </p:blipFill>
        <p:spPr>
          <a:xfrm>
            <a:off x="3534840" y="1859400"/>
            <a:ext cx="5151600" cy="4110120"/>
          </a:xfrm>
          <a:prstGeom prst="rect">
            <a:avLst/>
          </a:prstGeom>
          <a:ln>
            <a:noFill/>
          </a:ln>
        </p:spPr>
      </p:pic>
      <p:pic>
        <p:nvPicPr>
          <p:cNvPr id="142" name="" descr=""/>
          <p:cNvPicPr/>
          <p:nvPr/>
        </p:nvPicPr>
        <p:blipFill>
          <a:blip r:embed="rId3"/>
          <a:stretch/>
        </p:blipFill>
        <p:spPr>
          <a:xfrm>
            <a:off x="3534840" y="1859400"/>
            <a:ext cx="5151600" cy="41101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subTitle"/>
          </p:nvPr>
        </p:nvSpPr>
        <p:spPr>
          <a:xfrm>
            <a:off x="3534840" y="1565640"/>
            <a:ext cx="5151600" cy="4698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3534840" y="1565640"/>
            <a:ext cx="5151600" cy="46983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534840" y="1565640"/>
            <a:ext cx="2513880" cy="46983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174720" y="1565640"/>
            <a:ext cx="2513880" cy="46983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3534840" y="1565640"/>
            <a:ext cx="2513880" cy="46983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6174720" y="1565640"/>
            <a:ext cx="2513880" cy="46983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3534840" y="156564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3534840" y="401976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6174720" y="1565640"/>
            <a:ext cx="2513880" cy="46983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3534840" y="1565640"/>
            <a:ext cx="2513880" cy="46983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6174720" y="156564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6174720" y="401976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3534840" y="156564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174720" y="156564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3534840" y="4019760"/>
            <a:ext cx="515160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3534840" y="1565640"/>
            <a:ext cx="515160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3534840" y="4019760"/>
            <a:ext cx="515160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3534840" y="156564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6174720" y="156564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6174720" y="401976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6" name="PlaceHolder 5"/>
          <p:cNvSpPr>
            <a:spLocks noGrp="1"/>
          </p:cNvSpPr>
          <p:nvPr>
            <p:ph type="body"/>
          </p:nvPr>
        </p:nvSpPr>
        <p:spPr>
          <a:xfrm>
            <a:off x="3534840" y="401976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3534840" y="1565640"/>
            <a:ext cx="5151600" cy="46983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3534840" y="1565640"/>
            <a:ext cx="5151600" cy="46983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90" name="" descr=""/>
          <p:cNvPicPr/>
          <p:nvPr/>
        </p:nvPicPr>
        <p:blipFill>
          <a:blip r:embed="rId2"/>
          <a:stretch/>
        </p:blipFill>
        <p:spPr>
          <a:xfrm>
            <a:off x="3534840" y="1859400"/>
            <a:ext cx="5151600" cy="4110120"/>
          </a:xfrm>
          <a:prstGeom prst="rect">
            <a:avLst/>
          </a:prstGeom>
          <a:ln>
            <a:noFill/>
          </a:ln>
        </p:spPr>
      </p:pic>
      <p:pic>
        <p:nvPicPr>
          <p:cNvPr id="191" name="" descr=""/>
          <p:cNvPicPr/>
          <p:nvPr/>
        </p:nvPicPr>
        <p:blipFill>
          <a:blip r:embed="rId3"/>
          <a:stretch/>
        </p:blipFill>
        <p:spPr>
          <a:xfrm>
            <a:off x="3534840" y="1859400"/>
            <a:ext cx="5151600" cy="41101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subTitle"/>
          </p:nvPr>
        </p:nvSpPr>
        <p:spPr>
          <a:xfrm>
            <a:off x="3534840" y="1565640"/>
            <a:ext cx="5151600" cy="4698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3534840" y="1565640"/>
            <a:ext cx="5151600" cy="46983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3534840" y="1565640"/>
            <a:ext cx="2513880" cy="46983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6174720" y="1565640"/>
            <a:ext cx="2513880" cy="46983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3534840" y="156564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3534840" y="401976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6174720" y="1565640"/>
            <a:ext cx="2513880" cy="46983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3534840" y="1565640"/>
            <a:ext cx="2513880" cy="46983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6174720" y="156564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 type="body"/>
          </p:nvPr>
        </p:nvSpPr>
        <p:spPr>
          <a:xfrm>
            <a:off x="6174720" y="401976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3534840" y="156564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6174720" y="156564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 type="body"/>
          </p:nvPr>
        </p:nvSpPr>
        <p:spPr>
          <a:xfrm>
            <a:off x="3534840" y="4019760"/>
            <a:ext cx="515160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3534840" y="1565640"/>
            <a:ext cx="515160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3534840" y="4019760"/>
            <a:ext cx="515160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3534840" y="156564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6174720" y="156564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 type="body"/>
          </p:nvPr>
        </p:nvSpPr>
        <p:spPr>
          <a:xfrm>
            <a:off x="6174720" y="401976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4" name="PlaceHolder 5"/>
          <p:cNvSpPr>
            <a:spLocks noGrp="1"/>
          </p:cNvSpPr>
          <p:nvPr>
            <p:ph type="body"/>
          </p:nvPr>
        </p:nvSpPr>
        <p:spPr>
          <a:xfrm>
            <a:off x="3534840" y="401976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3534840" y="1565640"/>
            <a:ext cx="5151600" cy="46983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3534840" y="1565640"/>
            <a:ext cx="5151600" cy="46983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38" name="" descr=""/>
          <p:cNvPicPr/>
          <p:nvPr/>
        </p:nvPicPr>
        <p:blipFill>
          <a:blip r:embed="rId2"/>
          <a:stretch/>
        </p:blipFill>
        <p:spPr>
          <a:xfrm>
            <a:off x="3534840" y="1859400"/>
            <a:ext cx="5151600" cy="4110120"/>
          </a:xfrm>
          <a:prstGeom prst="rect">
            <a:avLst/>
          </a:prstGeom>
          <a:ln>
            <a:noFill/>
          </a:ln>
        </p:spPr>
      </p:pic>
      <p:pic>
        <p:nvPicPr>
          <p:cNvPr id="239" name="" descr=""/>
          <p:cNvPicPr/>
          <p:nvPr/>
        </p:nvPicPr>
        <p:blipFill>
          <a:blip r:embed="rId3"/>
          <a:stretch/>
        </p:blipFill>
        <p:spPr>
          <a:xfrm>
            <a:off x="3534840" y="1859400"/>
            <a:ext cx="5151600" cy="41101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subTitle"/>
          </p:nvPr>
        </p:nvSpPr>
        <p:spPr>
          <a:xfrm>
            <a:off x="3534840" y="1565640"/>
            <a:ext cx="5151600" cy="4698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3534840" y="1565640"/>
            <a:ext cx="5151600" cy="46983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3534840" y="1565640"/>
            <a:ext cx="2513880" cy="46983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6174720" y="1565640"/>
            <a:ext cx="2513880" cy="46983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3534840" y="156564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3534840" y="401976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6174720" y="1565640"/>
            <a:ext cx="2513880" cy="46983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3534840" y="1565640"/>
            <a:ext cx="2513880" cy="46983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6174720" y="156564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6174720" y="401976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3534840" y="156564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6174720" y="156564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 type="body"/>
          </p:nvPr>
        </p:nvSpPr>
        <p:spPr>
          <a:xfrm>
            <a:off x="3534840" y="4019760"/>
            <a:ext cx="515160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534840" y="156564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3534840" y="401976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174720" y="1565640"/>
            <a:ext cx="2513880" cy="46983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3534840" y="1565640"/>
            <a:ext cx="515160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3534840" y="4019760"/>
            <a:ext cx="515160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3534840" y="156564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6174720" y="156564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 type="body"/>
          </p:nvPr>
        </p:nvSpPr>
        <p:spPr>
          <a:xfrm>
            <a:off x="6174720" y="401976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3" name="PlaceHolder 5"/>
          <p:cNvSpPr>
            <a:spLocks noGrp="1"/>
          </p:cNvSpPr>
          <p:nvPr>
            <p:ph type="body"/>
          </p:nvPr>
        </p:nvSpPr>
        <p:spPr>
          <a:xfrm>
            <a:off x="3534840" y="401976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3534840" y="1565640"/>
            <a:ext cx="5151600" cy="46983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body"/>
          </p:nvPr>
        </p:nvSpPr>
        <p:spPr>
          <a:xfrm>
            <a:off x="3534840" y="1565640"/>
            <a:ext cx="5151600" cy="46983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87" name="" descr=""/>
          <p:cNvPicPr/>
          <p:nvPr/>
        </p:nvPicPr>
        <p:blipFill>
          <a:blip r:embed="rId2"/>
          <a:stretch/>
        </p:blipFill>
        <p:spPr>
          <a:xfrm>
            <a:off x="3534840" y="1859400"/>
            <a:ext cx="5151600" cy="4110120"/>
          </a:xfrm>
          <a:prstGeom prst="rect">
            <a:avLst/>
          </a:prstGeom>
          <a:ln>
            <a:noFill/>
          </a:ln>
        </p:spPr>
      </p:pic>
      <p:pic>
        <p:nvPicPr>
          <p:cNvPr id="288" name="" descr=""/>
          <p:cNvPicPr/>
          <p:nvPr/>
        </p:nvPicPr>
        <p:blipFill>
          <a:blip r:embed="rId3"/>
          <a:stretch/>
        </p:blipFill>
        <p:spPr>
          <a:xfrm>
            <a:off x="3534840" y="1859400"/>
            <a:ext cx="5151600" cy="41101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534840" y="1565640"/>
            <a:ext cx="2513880" cy="469836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174720" y="156564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174720" y="401976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534840" y="156564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174720" y="1565640"/>
            <a:ext cx="251388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3534840" y="4019760"/>
            <a:ext cx="5151600" cy="224100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slideLayout" Target="../slideLayouts/slideLayout1.xml"/><Relationship Id="rId9" Type="http://schemas.openxmlformats.org/officeDocument/2006/relationships/slideLayout" Target="../slideLayouts/slideLayout2.xml"/><Relationship Id="rId10" Type="http://schemas.openxmlformats.org/officeDocument/2006/relationships/slideLayout" Target="../slideLayouts/slideLayout3.xml"/><Relationship Id="rId11" Type="http://schemas.openxmlformats.org/officeDocument/2006/relationships/slideLayout" Target="../slideLayouts/slideLayout4.xml"/><Relationship Id="rId12" Type="http://schemas.openxmlformats.org/officeDocument/2006/relationships/slideLayout" Target="../slideLayouts/slideLayout5.xml"/><Relationship Id="rId13" Type="http://schemas.openxmlformats.org/officeDocument/2006/relationships/slideLayout" Target="../slideLayouts/slideLayout6.xml"/><Relationship Id="rId14" Type="http://schemas.openxmlformats.org/officeDocument/2006/relationships/slideLayout" Target="../slideLayouts/slideLayout7.xml"/><Relationship Id="rId15" Type="http://schemas.openxmlformats.org/officeDocument/2006/relationships/slideLayout" Target="../slideLayouts/slideLayout8.xml"/><Relationship Id="rId16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0.xml"/><Relationship Id="rId18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slideLayout" Target="../slideLayouts/slideLayout37.xml"/><Relationship Id="rId9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43.jpeg"/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8028360" y="6356160"/>
            <a:ext cx="360" cy="501840"/>
          </a:xfrm>
          <a:prstGeom prst="line">
            <a:avLst/>
          </a:prstGeom>
          <a:ln>
            <a:solidFill>
              <a:srgbClr val="f3a500"/>
            </a:solidFill>
            <a:custDash>
              <a:ds d="100000" sp="4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Line 2"/>
          <p:cNvSpPr/>
          <p:nvPr/>
        </p:nvSpPr>
        <p:spPr>
          <a:xfrm flipH="1">
            <a:off x="5482800" y="6484680"/>
            <a:ext cx="1357200" cy="360"/>
          </a:xfrm>
          <a:prstGeom prst="line">
            <a:avLst/>
          </a:prstGeom>
          <a:ln>
            <a:solidFill>
              <a:srgbClr val="f3a500"/>
            </a:solidFill>
            <a:custDash>
              <a:ds d="100000" sp="4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" name="Image 9" descr=""/>
          <p:cNvPicPr/>
          <p:nvPr/>
        </p:nvPicPr>
        <p:blipFill>
          <a:blip r:embed="rId2"/>
          <a:stretch/>
        </p:blipFill>
        <p:spPr>
          <a:xfrm>
            <a:off x="0" y="6384960"/>
            <a:ext cx="2514240" cy="288720"/>
          </a:xfrm>
          <a:prstGeom prst="rect">
            <a:avLst/>
          </a:prstGeom>
          <a:ln w="9360">
            <a:noFill/>
          </a:ln>
        </p:spPr>
      </p:pic>
      <p:pic>
        <p:nvPicPr>
          <p:cNvPr id="3" name="Picture 2" descr=""/>
          <p:cNvPicPr/>
          <p:nvPr/>
        </p:nvPicPr>
        <p:blipFill>
          <a:blip r:embed="rId3"/>
          <a:srcRect l="0" t="27648" r="0" b="20386"/>
          <a:stretch/>
        </p:blipFill>
        <p:spPr>
          <a:xfrm>
            <a:off x="2627640" y="6287040"/>
            <a:ext cx="1079640" cy="561240"/>
          </a:xfrm>
          <a:prstGeom prst="rect">
            <a:avLst/>
          </a:prstGeom>
          <a:ln w="9360">
            <a:noFill/>
          </a:ln>
        </p:spPr>
      </p:pic>
      <p:pic>
        <p:nvPicPr>
          <p:cNvPr id="4" name="Grafik 1" descr=""/>
          <p:cNvPicPr/>
          <p:nvPr/>
        </p:nvPicPr>
        <p:blipFill>
          <a:blip r:embed="rId4"/>
          <a:stretch/>
        </p:blipFill>
        <p:spPr>
          <a:xfrm>
            <a:off x="3996000" y="6295680"/>
            <a:ext cx="603000" cy="3938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4590000" y="6233760"/>
            <a:ext cx="2780280" cy="50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fr-FR" sz="9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This project has received funding from the </a:t>
            </a:r>
            <a:r>
              <a:rPr i="1" lang="fr-FR" sz="9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European Union’s Horizon 2020 research and innovation programme </a:t>
            </a:r>
            <a:r>
              <a:rPr lang="fr-FR" sz="9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under grant agreement No 649883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" name="Grafik 2" descr=""/>
          <p:cNvPicPr/>
          <p:nvPr/>
        </p:nvPicPr>
        <p:blipFill>
          <a:blip r:embed="rId5"/>
          <a:stretch/>
        </p:blipFill>
        <p:spPr>
          <a:xfrm>
            <a:off x="7740360" y="260640"/>
            <a:ext cx="1367640" cy="556560"/>
          </a:xfrm>
          <a:prstGeom prst="rect">
            <a:avLst/>
          </a:prstGeom>
          <a:ln>
            <a:noFill/>
          </a:ln>
        </p:spPr>
      </p:pic>
      <p:pic>
        <p:nvPicPr>
          <p:cNvPr id="7" name="Picture 6" descr=""/>
          <p:cNvPicPr/>
          <p:nvPr/>
        </p:nvPicPr>
        <p:blipFill>
          <a:blip r:embed="rId6">
            <a:lum bright="20000"/>
          </a:blip>
          <a:stretch/>
        </p:blipFill>
        <p:spPr>
          <a:xfrm>
            <a:off x="2977920" y="0"/>
            <a:ext cx="4762080" cy="1202760"/>
          </a:xfrm>
          <a:prstGeom prst="rect">
            <a:avLst/>
          </a:prstGeom>
          <a:ln>
            <a:noFill/>
          </a:ln>
        </p:spPr>
      </p:pic>
      <p:pic>
        <p:nvPicPr>
          <p:cNvPr id="8" name="Picture 8" descr=""/>
          <p:cNvPicPr/>
          <p:nvPr/>
        </p:nvPicPr>
        <p:blipFill>
          <a:blip r:embed="rId7">
            <a:lum bright="20000"/>
          </a:blip>
          <a:srcRect l="0" t="10058" r="2082" b="0"/>
          <a:stretch/>
        </p:blipFill>
        <p:spPr>
          <a:xfrm>
            <a:off x="0" y="0"/>
            <a:ext cx="3385080" cy="980280"/>
          </a:xfrm>
          <a:prstGeom prst="rect">
            <a:avLst/>
          </a:prstGeom>
          <a:ln>
            <a:noFill/>
          </a:ln>
        </p:spPr>
      </p:pic>
      <p:sp>
        <p:nvSpPr>
          <p:cNvPr id="9" name="Line 4"/>
          <p:cNvSpPr/>
          <p:nvPr/>
        </p:nvSpPr>
        <p:spPr>
          <a:xfrm>
            <a:off x="0" y="795240"/>
            <a:ext cx="7740000" cy="360"/>
          </a:xfrm>
          <a:prstGeom prst="line">
            <a:avLst/>
          </a:prstGeom>
          <a:ln w="3816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PlaceHolder 5"/>
          <p:cNvSpPr>
            <a:spLocks noGrp="1"/>
          </p:cNvSpPr>
          <p:nvPr>
            <p:ph type="dt"/>
          </p:nvPr>
        </p:nvSpPr>
        <p:spPr>
          <a:xfrm>
            <a:off x="7219800" y="6375240"/>
            <a:ext cx="718920" cy="18396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fr-FR" sz="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02/07/2018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" name="PlaceHolder 6"/>
          <p:cNvSpPr>
            <a:spLocks noGrp="1"/>
          </p:cNvSpPr>
          <p:nvPr>
            <p:ph type="sldNum"/>
          </p:nvPr>
        </p:nvSpPr>
        <p:spPr>
          <a:xfrm>
            <a:off x="8121600" y="6375240"/>
            <a:ext cx="460080" cy="1789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fld id="{D514CFBF-CB10-492A-83A1-C9955B4BBB2B}" type="slidenum">
              <a:rPr lang="fr-FR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éditer le format du plan de texte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niveau de plan</a:t>
            </a:r>
            <a:endParaRPr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Septième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0" r:id="rId19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Line 1"/>
          <p:cNvSpPr/>
          <p:nvPr/>
        </p:nvSpPr>
        <p:spPr>
          <a:xfrm>
            <a:off x="8028360" y="6356160"/>
            <a:ext cx="360" cy="501840"/>
          </a:xfrm>
          <a:prstGeom prst="line">
            <a:avLst/>
          </a:prstGeom>
          <a:ln>
            <a:solidFill>
              <a:srgbClr val="f3a500"/>
            </a:solidFill>
            <a:custDash>
              <a:ds d="100000" sp="4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Line 2"/>
          <p:cNvSpPr/>
          <p:nvPr/>
        </p:nvSpPr>
        <p:spPr>
          <a:xfrm flipH="1">
            <a:off x="5482800" y="6484680"/>
            <a:ext cx="1357200" cy="360"/>
          </a:xfrm>
          <a:prstGeom prst="line">
            <a:avLst/>
          </a:prstGeom>
          <a:ln>
            <a:solidFill>
              <a:srgbClr val="f3a500"/>
            </a:solidFill>
            <a:custDash>
              <a:ds d="100000" sp="4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 9" descr=""/>
          <p:cNvPicPr/>
          <p:nvPr/>
        </p:nvPicPr>
        <p:blipFill>
          <a:blip r:embed="rId2"/>
          <a:stretch/>
        </p:blipFill>
        <p:spPr>
          <a:xfrm>
            <a:off x="0" y="6384960"/>
            <a:ext cx="2514240" cy="288720"/>
          </a:xfrm>
          <a:prstGeom prst="rect">
            <a:avLst/>
          </a:prstGeom>
          <a:ln w="9360">
            <a:noFill/>
          </a:ln>
        </p:spPr>
      </p:pic>
      <p:pic>
        <p:nvPicPr>
          <p:cNvPr id="51" name="Picture 2" descr=""/>
          <p:cNvPicPr/>
          <p:nvPr/>
        </p:nvPicPr>
        <p:blipFill>
          <a:blip r:embed="rId3"/>
          <a:srcRect l="0" t="27648" r="0" b="20386"/>
          <a:stretch/>
        </p:blipFill>
        <p:spPr>
          <a:xfrm>
            <a:off x="2627640" y="6287040"/>
            <a:ext cx="1079640" cy="561240"/>
          </a:xfrm>
          <a:prstGeom prst="rect">
            <a:avLst/>
          </a:prstGeom>
          <a:ln w="9360">
            <a:noFill/>
          </a:ln>
        </p:spPr>
      </p:pic>
      <p:pic>
        <p:nvPicPr>
          <p:cNvPr id="52" name="Grafik 1" descr=""/>
          <p:cNvPicPr/>
          <p:nvPr/>
        </p:nvPicPr>
        <p:blipFill>
          <a:blip r:embed="rId4"/>
          <a:stretch/>
        </p:blipFill>
        <p:spPr>
          <a:xfrm>
            <a:off x="3996000" y="6295680"/>
            <a:ext cx="603000" cy="393840"/>
          </a:xfrm>
          <a:prstGeom prst="rect">
            <a:avLst/>
          </a:prstGeom>
          <a:ln>
            <a:noFill/>
          </a:ln>
        </p:spPr>
      </p:pic>
      <p:sp>
        <p:nvSpPr>
          <p:cNvPr id="53" name="CustomShape 3"/>
          <p:cNvSpPr/>
          <p:nvPr/>
        </p:nvSpPr>
        <p:spPr>
          <a:xfrm>
            <a:off x="4590000" y="6233760"/>
            <a:ext cx="2780280" cy="50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fr-FR" sz="9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This project has received funding from the </a:t>
            </a:r>
            <a:r>
              <a:rPr i="1" lang="fr-FR" sz="9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European Union’s Horizon 2020 research and innovation programme </a:t>
            </a:r>
            <a:r>
              <a:rPr lang="fr-FR" sz="9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under grant agreement No 649883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4" name="Grafik 2" descr=""/>
          <p:cNvPicPr/>
          <p:nvPr/>
        </p:nvPicPr>
        <p:blipFill>
          <a:blip r:embed="rId5"/>
          <a:stretch/>
        </p:blipFill>
        <p:spPr>
          <a:xfrm>
            <a:off x="7740360" y="260640"/>
            <a:ext cx="1367640" cy="556560"/>
          </a:xfrm>
          <a:prstGeom prst="rect">
            <a:avLst/>
          </a:prstGeom>
          <a:ln>
            <a:noFill/>
          </a:ln>
        </p:spPr>
      </p:pic>
      <p:pic>
        <p:nvPicPr>
          <p:cNvPr id="55" name="Picture 6" descr=""/>
          <p:cNvPicPr/>
          <p:nvPr/>
        </p:nvPicPr>
        <p:blipFill>
          <a:blip r:embed="rId6">
            <a:lum bright="20000"/>
          </a:blip>
          <a:stretch/>
        </p:blipFill>
        <p:spPr>
          <a:xfrm>
            <a:off x="2977920" y="0"/>
            <a:ext cx="4762080" cy="1202760"/>
          </a:xfrm>
          <a:prstGeom prst="rect">
            <a:avLst/>
          </a:prstGeom>
          <a:ln>
            <a:noFill/>
          </a:ln>
        </p:spPr>
      </p:pic>
      <p:pic>
        <p:nvPicPr>
          <p:cNvPr id="56" name="Picture 8" descr=""/>
          <p:cNvPicPr/>
          <p:nvPr/>
        </p:nvPicPr>
        <p:blipFill>
          <a:blip r:embed="rId7">
            <a:lum bright="20000"/>
          </a:blip>
          <a:srcRect l="0" t="10058" r="2082" b="0"/>
          <a:stretch/>
        </p:blipFill>
        <p:spPr>
          <a:xfrm>
            <a:off x="0" y="0"/>
            <a:ext cx="3385080" cy="980280"/>
          </a:xfrm>
          <a:prstGeom prst="rect">
            <a:avLst/>
          </a:prstGeom>
          <a:ln>
            <a:noFill/>
          </a:ln>
        </p:spPr>
      </p:pic>
      <p:sp>
        <p:nvSpPr>
          <p:cNvPr id="57" name="Line 4"/>
          <p:cNvSpPr/>
          <p:nvPr/>
        </p:nvSpPr>
        <p:spPr>
          <a:xfrm>
            <a:off x="0" y="795240"/>
            <a:ext cx="7740000" cy="360"/>
          </a:xfrm>
          <a:prstGeom prst="line">
            <a:avLst/>
          </a:prstGeom>
          <a:ln w="3816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" name="PlaceHolder 5"/>
          <p:cNvSpPr>
            <a:spLocks noGrp="1"/>
          </p:cNvSpPr>
          <p:nvPr>
            <p:ph type="body"/>
          </p:nvPr>
        </p:nvSpPr>
        <p:spPr>
          <a:xfrm>
            <a:off x="3534840" y="1565640"/>
            <a:ext cx="5151600" cy="469836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éditer le format du plan de texte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niveau de plan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 de plan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 de plan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 de plan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Sixième niveau de plan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4080">
              <a:lnSpc>
                <a:spcPct val="100000"/>
              </a:lnSpc>
              <a:buClr>
                <a:srgbClr val="00a4bc"/>
              </a:buClr>
              <a:buFont typeface="Calibri"/>
              <a:buAutoNum type="arabicPeriod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Septième niveau de planCliquez pour modifier les styles du texte du masque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a4bc"/>
              </a:buClr>
              <a:buFont typeface="Arial"/>
              <a:buChar char="•"/>
            </a:pPr>
            <a:r>
              <a:rPr b="1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6"/>
          <p:cNvSpPr>
            <a:spLocks noGrp="1"/>
          </p:cNvSpPr>
          <p:nvPr>
            <p:ph type="body"/>
          </p:nvPr>
        </p:nvSpPr>
        <p:spPr>
          <a:xfrm>
            <a:off x="409320" y="1565640"/>
            <a:ext cx="3015720" cy="4261680"/>
          </a:xfrm>
          <a:prstGeom prst="rect">
            <a:avLst/>
          </a:prstGeom>
        </p:spPr>
        <p:txBody>
          <a:bodyPr lIns="90000" rIns="90000" tIns="45000" bIns="45000" anchor="ctr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éditer le format du plan de texte</a:t>
            </a:r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niveau de plan</a:t>
            </a:r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 de plan</a:t>
            </a:r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 de plan</a:t>
            </a:r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 de plan</a:t>
            </a:r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Sixième niveau de plan</a:t>
            </a:r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Septième niveau de planCliquez sur l'icône pour ajouter une image</a:t>
            </a:r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7"/>
          <p:cNvSpPr>
            <a:spLocks noGrp="1"/>
          </p:cNvSpPr>
          <p:nvPr>
            <p:ph type="dt"/>
          </p:nvPr>
        </p:nvSpPr>
        <p:spPr>
          <a:xfrm>
            <a:off x="7219800" y="6375240"/>
            <a:ext cx="718920" cy="18396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fr-FR" sz="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02/07/2018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1" name="PlaceHolder 8"/>
          <p:cNvSpPr>
            <a:spLocks noGrp="1"/>
          </p:cNvSpPr>
          <p:nvPr>
            <p:ph type="sldNum"/>
          </p:nvPr>
        </p:nvSpPr>
        <p:spPr>
          <a:xfrm>
            <a:off x="8121600" y="6375240"/>
            <a:ext cx="460080" cy="1789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fld id="{F6366D64-FDFE-4733-A213-1E25391AFC47}" type="slidenum">
              <a:rPr lang="fr-FR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2" name="PlaceHolder 9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Line 1"/>
          <p:cNvSpPr/>
          <p:nvPr/>
        </p:nvSpPr>
        <p:spPr>
          <a:xfrm>
            <a:off x="8028360" y="6356160"/>
            <a:ext cx="360" cy="501840"/>
          </a:xfrm>
          <a:prstGeom prst="line">
            <a:avLst/>
          </a:prstGeom>
          <a:ln>
            <a:solidFill>
              <a:srgbClr val="f3a500"/>
            </a:solidFill>
            <a:custDash>
              <a:ds d="100000" sp="4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Line 2"/>
          <p:cNvSpPr/>
          <p:nvPr/>
        </p:nvSpPr>
        <p:spPr>
          <a:xfrm flipH="1">
            <a:off x="5482800" y="6484680"/>
            <a:ext cx="1357200" cy="360"/>
          </a:xfrm>
          <a:prstGeom prst="line">
            <a:avLst/>
          </a:prstGeom>
          <a:ln>
            <a:solidFill>
              <a:srgbClr val="f3a500"/>
            </a:solidFill>
            <a:custDash>
              <a:ds d="100000" sp="4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9" name="Image 9" descr=""/>
          <p:cNvPicPr/>
          <p:nvPr/>
        </p:nvPicPr>
        <p:blipFill>
          <a:blip r:embed="rId2"/>
          <a:stretch/>
        </p:blipFill>
        <p:spPr>
          <a:xfrm>
            <a:off x="0" y="6384960"/>
            <a:ext cx="2514240" cy="288720"/>
          </a:xfrm>
          <a:prstGeom prst="rect">
            <a:avLst/>
          </a:prstGeom>
          <a:ln w="9360">
            <a:noFill/>
          </a:ln>
        </p:spPr>
      </p:pic>
      <p:pic>
        <p:nvPicPr>
          <p:cNvPr id="100" name="Picture 2" descr=""/>
          <p:cNvPicPr/>
          <p:nvPr/>
        </p:nvPicPr>
        <p:blipFill>
          <a:blip r:embed="rId3"/>
          <a:srcRect l="0" t="27648" r="0" b="20386"/>
          <a:stretch/>
        </p:blipFill>
        <p:spPr>
          <a:xfrm>
            <a:off x="2627640" y="6287040"/>
            <a:ext cx="1079640" cy="561240"/>
          </a:xfrm>
          <a:prstGeom prst="rect">
            <a:avLst/>
          </a:prstGeom>
          <a:ln w="9360">
            <a:noFill/>
          </a:ln>
        </p:spPr>
      </p:pic>
      <p:pic>
        <p:nvPicPr>
          <p:cNvPr id="101" name="Grafik 1" descr=""/>
          <p:cNvPicPr/>
          <p:nvPr/>
        </p:nvPicPr>
        <p:blipFill>
          <a:blip r:embed="rId4"/>
          <a:stretch/>
        </p:blipFill>
        <p:spPr>
          <a:xfrm>
            <a:off x="3996000" y="6295680"/>
            <a:ext cx="603000" cy="393840"/>
          </a:xfrm>
          <a:prstGeom prst="rect">
            <a:avLst/>
          </a:prstGeom>
          <a:ln>
            <a:noFill/>
          </a:ln>
        </p:spPr>
      </p:pic>
      <p:sp>
        <p:nvSpPr>
          <p:cNvPr id="102" name="CustomShape 3"/>
          <p:cNvSpPr/>
          <p:nvPr/>
        </p:nvSpPr>
        <p:spPr>
          <a:xfrm>
            <a:off x="4590000" y="6233760"/>
            <a:ext cx="2780280" cy="50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fr-FR" sz="9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This project has received funding from the </a:t>
            </a:r>
            <a:r>
              <a:rPr i="1" lang="fr-FR" sz="9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European Union’s Horizon 2020 research and innovation programme </a:t>
            </a:r>
            <a:r>
              <a:rPr lang="fr-FR" sz="9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under grant agreement No 649883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3" name="Grafik 2" descr=""/>
          <p:cNvPicPr/>
          <p:nvPr/>
        </p:nvPicPr>
        <p:blipFill>
          <a:blip r:embed="rId5"/>
          <a:stretch/>
        </p:blipFill>
        <p:spPr>
          <a:xfrm>
            <a:off x="7740360" y="260640"/>
            <a:ext cx="1367640" cy="556560"/>
          </a:xfrm>
          <a:prstGeom prst="rect">
            <a:avLst/>
          </a:prstGeom>
          <a:ln>
            <a:noFill/>
          </a:ln>
        </p:spPr>
      </p:pic>
      <p:pic>
        <p:nvPicPr>
          <p:cNvPr id="104" name="Picture 6" descr=""/>
          <p:cNvPicPr/>
          <p:nvPr/>
        </p:nvPicPr>
        <p:blipFill>
          <a:blip r:embed="rId6">
            <a:lum bright="20000"/>
          </a:blip>
          <a:stretch/>
        </p:blipFill>
        <p:spPr>
          <a:xfrm>
            <a:off x="2977920" y="0"/>
            <a:ext cx="4762080" cy="1202760"/>
          </a:xfrm>
          <a:prstGeom prst="rect">
            <a:avLst/>
          </a:prstGeom>
          <a:ln>
            <a:noFill/>
          </a:ln>
        </p:spPr>
      </p:pic>
      <p:pic>
        <p:nvPicPr>
          <p:cNvPr id="105" name="Picture 8" descr=""/>
          <p:cNvPicPr/>
          <p:nvPr/>
        </p:nvPicPr>
        <p:blipFill>
          <a:blip r:embed="rId7">
            <a:lum bright="20000"/>
          </a:blip>
          <a:srcRect l="0" t="10058" r="2082" b="0"/>
          <a:stretch/>
        </p:blipFill>
        <p:spPr>
          <a:xfrm>
            <a:off x="0" y="0"/>
            <a:ext cx="3385080" cy="980280"/>
          </a:xfrm>
          <a:prstGeom prst="rect">
            <a:avLst/>
          </a:prstGeom>
          <a:ln>
            <a:noFill/>
          </a:ln>
        </p:spPr>
      </p:pic>
      <p:sp>
        <p:nvSpPr>
          <p:cNvPr id="106" name="Line 4"/>
          <p:cNvSpPr/>
          <p:nvPr/>
        </p:nvSpPr>
        <p:spPr>
          <a:xfrm>
            <a:off x="0" y="795240"/>
            <a:ext cx="7740000" cy="360"/>
          </a:xfrm>
          <a:prstGeom prst="line">
            <a:avLst/>
          </a:prstGeom>
          <a:ln w="3816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2128680" y="1673280"/>
            <a:ext cx="6265440" cy="202860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800" spc="-1" strike="noStrike">
                <a:solidFill>
                  <a:srgbClr val="e26629"/>
                </a:solidFill>
                <a:uFill>
                  <a:solidFill>
                    <a:srgbClr val="ffffff"/>
                  </a:solidFill>
                </a:uFill>
                <a:latin typeface="Asap"/>
                <a:ea typeface="Andada"/>
              </a:rPr>
              <a:t>Cliquez pour éditer le format du plan de texte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2800" spc="-1" strike="noStrike">
                <a:solidFill>
                  <a:srgbClr val="e26629"/>
                </a:solidFill>
                <a:uFill>
                  <a:solidFill>
                    <a:srgbClr val="ffffff"/>
                  </a:solidFill>
                </a:uFill>
                <a:latin typeface="Asap"/>
                <a:ea typeface="Andada"/>
              </a:rPr>
              <a:t>Second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800" spc="-1" strike="noStrike">
                <a:solidFill>
                  <a:srgbClr val="e26629"/>
                </a:solidFill>
                <a:uFill>
                  <a:solidFill>
                    <a:srgbClr val="ffffff"/>
                  </a:solidFill>
                </a:uFill>
                <a:latin typeface="Asap"/>
                <a:ea typeface="Andada"/>
              </a:rPr>
              <a:t>Troisième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2800" spc="-1" strike="noStrike">
                <a:solidFill>
                  <a:srgbClr val="e26629"/>
                </a:solidFill>
                <a:uFill>
                  <a:solidFill>
                    <a:srgbClr val="ffffff"/>
                  </a:solidFill>
                </a:uFill>
                <a:latin typeface="Asap"/>
                <a:ea typeface="Andada"/>
              </a:rPr>
              <a:t>Quatrième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800" spc="-1" strike="noStrike">
                <a:solidFill>
                  <a:srgbClr val="e26629"/>
                </a:solidFill>
                <a:uFill>
                  <a:solidFill>
                    <a:srgbClr val="ffffff"/>
                  </a:solidFill>
                </a:uFill>
                <a:latin typeface="Asap"/>
                <a:ea typeface="Andada"/>
              </a:rPr>
              <a:t>Cinquième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800" spc="-1" strike="noStrike">
                <a:solidFill>
                  <a:srgbClr val="e26629"/>
                </a:solidFill>
                <a:uFill>
                  <a:solidFill>
                    <a:srgbClr val="ffffff"/>
                  </a:solidFill>
                </a:uFill>
                <a:latin typeface="Asap"/>
                <a:ea typeface="Andada"/>
              </a:rPr>
              <a:t>Sixième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fr-FR" sz="2800" spc="-1" strike="noStrike">
                <a:solidFill>
                  <a:srgbClr val="e26629"/>
                </a:solidFill>
                <a:uFill>
                  <a:solidFill>
                    <a:srgbClr val="ffffff"/>
                  </a:solidFill>
                </a:uFill>
                <a:latin typeface="Asap"/>
                <a:ea typeface="Andada"/>
              </a:rPr>
              <a:t>Septième niveau de planPremier niveau Titre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r>
              <a:rPr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ndada"/>
              </a:rPr>
              <a:t>Deuxième niveau Chapo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r>
              <a:rPr b="1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ndada"/>
              </a:rPr>
              <a:t>Troisième niveau Inter Titre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r>
              <a:rPr lang="fr-F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ndada"/>
              </a:rPr>
              <a:t>Quatrième niveau Texte courant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>
              <a:lnSpc>
                <a:spcPct val="100000"/>
              </a:lnSpc>
              <a:buBlip>
                <a:blip r:embed="rId8"/>
              </a:buBlip>
            </a:pPr>
            <a:r>
              <a:rPr lang="fr-F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ndada"/>
              </a:rPr>
              <a:t> </a:t>
            </a:r>
            <a:r>
              <a:rPr lang="fr-F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ndada"/>
              </a:rPr>
              <a:t>Cinquième niveau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>
              <a:lnSpc>
                <a:spcPct val="100000"/>
              </a:lnSpc>
              <a:buBlip>
                <a:blip r:embed="rId9"/>
              </a:buBlip>
            </a:pPr>
            <a:r>
              <a:rPr b="1" lang="fr-FR" sz="800" spc="-1" strike="noStrike">
                <a:solidFill>
                  <a:srgbClr val="4d4e4c"/>
                </a:solidFill>
                <a:uFill>
                  <a:solidFill>
                    <a:srgbClr val="ffffff"/>
                  </a:solidFill>
                </a:uFill>
                <a:latin typeface="Calibri"/>
                <a:ea typeface="Andada"/>
              </a:rPr>
              <a:t> </a:t>
            </a:r>
            <a:r>
              <a:rPr b="1" lang="fr-FR" sz="800" spc="-1" strike="noStrike">
                <a:solidFill>
                  <a:srgbClr val="4d4e4c"/>
                </a:solidFill>
                <a:uFill>
                  <a:solidFill>
                    <a:srgbClr val="ffffff"/>
                  </a:solidFill>
                </a:uFill>
                <a:latin typeface="Calibri"/>
                <a:ea typeface="Andada"/>
              </a:rPr>
              <a:t>Légende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PlaceHolder 6"/>
          <p:cNvSpPr>
            <a:spLocks noGrp="1"/>
          </p:cNvSpPr>
          <p:nvPr>
            <p:ph type="title"/>
          </p:nvPr>
        </p:nvSpPr>
        <p:spPr>
          <a:xfrm>
            <a:off x="457200" y="274680"/>
            <a:ext cx="6562800" cy="1142640"/>
          </a:xfrm>
          <a:prstGeom prst="rect">
            <a:avLst/>
          </a:prstGeom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fr-FR" sz="2800" spc="-1" strike="noStrike" cap="all">
                <a:solidFill>
                  <a:srgbClr val="e3672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Texte du titre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Line 1"/>
          <p:cNvSpPr/>
          <p:nvPr/>
        </p:nvSpPr>
        <p:spPr>
          <a:xfrm>
            <a:off x="8028360" y="6356160"/>
            <a:ext cx="360" cy="501840"/>
          </a:xfrm>
          <a:prstGeom prst="line">
            <a:avLst/>
          </a:prstGeom>
          <a:ln>
            <a:solidFill>
              <a:srgbClr val="f3a500"/>
            </a:solidFill>
            <a:custDash>
              <a:ds d="100000" sp="4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Line 2"/>
          <p:cNvSpPr/>
          <p:nvPr/>
        </p:nvSpPr>
        <p:spPr>
          <a:xfrm flipH="1">
            <a:off x="5482800" y="6484680"/>
            <a:ext cx="1357200" cy="360"/>
          </a:xfrm>
          <a:prstGeom prst="line">
            <a:avLst/>
          </a:prstGeom>
          <a:ln>
            <a:solidFill>
              <a:srgbClr val="f3a500"/>
            </a:solidFill>
            <a:custDash>
              <a:ds d="100000" sp="4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5" name="Image 9" descr=""/>
          <p:cNvPicPr/>
          <p:nvPr/>
        </p:nvPicPr>
        <p:blipFill>
          <a:blip r:embed="rId2"/>
          <a:stretch/>
        </p:blipFill>
        <p:spPr>
          <a:xfrm>
            <a:off x="0" y="6384960"/>
            <a:ext cx="2514240" cy="288720"/>
          </a:xfrm>
          <a:prstGeom prst="rect">
            <a:avLst/>
          </a:prstGeom>
          <a:ln w="9360">
            <a:noFill/>
          </a:ln>
        </p:spPr>
      </p:pic>
      <p:pic>
        <p:nvPicPr>
          <p:cNvPr id="146" name="Picture 2" descr=""/>
          <p:cNvPicPr/>
          <p:nvPr/>
        </p:nvPicPr>
        <p:blipFill>
          <a:blip r:embed="rId3"/>
          <a:srcRect l="0" t="27648" r="0" b="20386"/>
          <a:stretch/>
        </p:blipFill>
        <p:spPr>
          <a:xfrm>
            <a:off x="2627640" y="6287040"/>
            <a:ext cx="1079640" cy="561240"/>
          </a:xfrm>
          <a:prstGeom prst="rect">
            <a:avLst/>
          </a:prstGeom>
          <a:ln w="9360">
            <a:noFill/>
          </a:ln>
        </p:spPr>
      </p:pic>
      <p:pic>
        <p:nvPicPr>
          <p:cNvPr id="147" name="Grafik 1" descr=""/>
          <p:cNvPicPr/>
          <p:nvPr/>
        </p:nvPicPr>
        <p:blipFill>
          <a:blip r:embed="rId4"/>
          <a:stretch/>
        </p:blipFill>
        <p:spPr>
          <a:xfrm>
            <a:off x="3996000" y="6295680"/>
            <a:ext cx="603000" cy="393840"/>
          </a:xfrm>
          <a:prstGeom prst="rect">
            <a:avLst/>
          </a:prstGeom>
          <a:ln>
            <a:noFill/>
          </a:ln>
        </p:spPr>
      </p:pic>
      <p:sp>
        <p:nvSpPr>
          <p:cNvPr id="148" name="CustomShape 3"/>
          <p:cNvSpPr/>
          <p:nvPr/>
        </p:nvSpPr>
        <p:spPr>
          <a:xfrm>
            <a:off x="4590000" y="6233760"/>
            <a:ext cx="2780280" cy="50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fr-FR" sz="9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This project has received funding from the </a:t>
            </a:r>
            <a:r>
              <a:rPr i="1" lang="fr-FR" sz="9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European Union’s Horizon 2020 research and innovation programme </a:t>
            </a:r>
            <a:r>
              <a:rPr lang="fr-FR" sz="9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under grant agreement No 649883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9" name="Grafik 2" descr=""/>
          <p:cNvPicPr/>
          <p:nvPr/>
        </p:nvPicPr>
        <p:blipFill>
          <a:blip r:embed="rId5"/>
          <a:stretch/>
        </p:blipFill>
        <p:spPr>
          <a:xfrm>
            <a:off x="7740360" y="260640"/>
            <a:ext cx="1367640" cy="556560"/>
          </a:xfrm>
          <a:prstGeom prst="rect">
            <a:avLst/>
          </a:prstGeom>
          <a:ln>
            <a:noFill/>
          </a:ln>
        </p:spPr>
      </p:pic>
      <p:pic>
        <p:nvPicPr>
          <p:cNvPr id="150" name="Picture 6" descr=""/>
          <p:cNvPicPr/>
          <p:nvPr/>
        </p:nvPicPr>
        <p:blipFill>
          <a:blip r:embed="rId6">
            <a:lum bright="20000"/>
          </a:blip>
          <a:stretch/>
        </p:blipFill>
        <p:spPr>
          <a:xfrm>
            <a:off x="2977920" y="0"/>
            <a:ext cx="4762080" cy="1202760"/>
          </a:xfrm>
          <a:prstGeom prst="rect">
            <a:avLst/>
          </a:prstGeom>
          <a:ln>
            <a:noFill/>
          </a:ln>
        </p:spPr>
      </p:pic>
      <p:pic>
        <p:nvPicPr>
          <p:cNvPr id="151" name="Picture 8" descr=""/>
          <p:cNvPicPr/>
          <p:nvPr/>
        </p:nvPicPr>
        <p:blipFill>
          <a:blip r:embed="rId7">
            <a:lum bright="20000"/>
          </a:blip>
          <a:srcRect l="0" t="10058" r="2082" b="0"/>
          <a:stretch/>
        </p:blipFill>
        <p:spPr>
          <a:xfrm>
            <a:off x="0" y="0"/>
            <a:ext cx="3385080" cy="980280"/>
          </a:xfrm>
          <a:prstGeom prst="rect">
            <a:avLst/>
          </a:prstGeom>
          <a:ln>
            <a:noFill/>
          </a:ln>
        </p:spPr>
      </p:pic>
      <p:sp>
        <p:nvSpPr>
          <p:cNvPr id="152" name="Line 4"/>
          <p:cNvSpPr/>
          <p:nvPr/>
        </p:nvSpPr>
        <p:spPr>
          <a:xfrm>
            <a:off x="0" y="795240"/>
            <a:ext cx="7740000" cy="360"/>
          </a:xfrm>
          <a:prstGeom prst="line">
            <a:avLst/>
          </a:prstGeom>
          <a:ln w="3816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PlaceHolder 5"/>
          <p:cNvSpPr>
            <a:spLocks noGrp="1"/>
          </p:cNvSpPr>
          <p:nvPr>
            <p:ph type="dt"/>
          </p:nvPr>
        </p:nvSpPr>
        <p:spPr>
          <a:xfrm>
            <a:off x="7219800" y="6375240"/>
            <a:ext cx="718920" cy="18396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fr-FR" sz="8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02/07/2018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4" name="PlaceHolder 6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lIns="90000" rIns="90000" tIns="45000" bIns="45000"/>
          <a:p>
            <a:endParaRPr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5" name="PlaceHolder 7"/>
          <p:cNvSpPr>
            <a:spLocks noGrp="1"/>
          </p:cNvSpPr>
          <p:nvPr>
            <p:ph type="sldNum"/>
          </p:nvPr>
        </p:nvSpPr>
        <p:spPr>
          <a:xfrm>
            <a:off x="8121600" y="6375240"/>
            <a:ext cx="460080" cy="1789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fld id="{854A88DD-C01E-4B6A-AE74-3E09FECA115E}" type="slidenum">
              <a:rPr lang="fr-FR" sz="10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6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éditer le format du plan de texte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niveau de plan</a:t>
            </a:r>
            <a:endParaRPr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Septième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Line 1"/>
          <p:cNvSpPr/>
          <p:nvPr/>
        </p:nvSpPr>
        <p:spPr>
          <a:xfrm>
            <a:off x="8028360" y="6356160"/>
            <a:ext cx="360" cy="501840"/>
          </a:xfrm>
          <a:prstGeom prst="line">
            <a:avLst/>
          </a:prstGeom>
          <a:ln>
            <a:solidFill>
              <a:srgbClr val="f3a500"/>
            </a:solidFill>
            <a:custDash>
              <a:ds d="100000" sp="4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3" name="Line 2"/>
          <p:cNvSpPr/>
          <p:nvPr/>
        </p:nvSpPr>
        <p:spPr>
          <a:xfrm flipH="1">
            <a:off x="5482800" y="6484680"/>
            <a:ext cx="1357200" cy="360"/>
          </a:xfrm>
          <a:prstGeom prst="line">
            <a:avLst/>
          </a:prstGeom>
          <a:ln>
            <a:solidFill>
              <a:srgbClr val="f3a500"/>
            </a:solidFill>
            <a:custDash>
              <a:ds d="100000" sp="4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4" name="Image 9" descr=""/>
          <p:cNvPicPr/>
          <p:nvPr/>
        </p:nvPicPr>
        <p:blipFill>
          <a:blip r:embed="rId2"/>
          <a:stretch/>
        </p:blipFill>
        <p:spPr>
          <a:xfrm>
            <a:off x="0" y="6384960"/>
            <a:ext cx="2514240" cy="288720"/>
          </a:xfrm>
          <a:prstGeom prst="rect">
            <a:avLst/>
          </a:prstGeom>
          <a:ln w="9360">
            <a:noFill/>
          </a:ln>
        </p:spPr>
      </p:pic>
      <p:pic>
        <p:nvPicPr>
          <p:cNvPr id="195" name="Picture 2" descr=""/>
          <p:cNvPicPr/>
          <p:nvPr/>
        </p:nvPicPr>
        <p:blipFill>
          <a:blip r:embed="rId3"/>
          <a:srcRect l="0" t="27648" r="0" b="20386"/>
          <a:stretch/>
        </p:blipFill>
        <p:spPr>
          <a:xfrm>
            <a:off x="2627640" y="6287040"/>
            <a:ext cx="1079640" cy="561240"/>
          </a:xfrm>
          <a:prstGeom prst="rect">
            <a:avLst/>
          </a:prstGeom>
          <a:ln w="9360">
            <a:noFill/>
          </a:ln>
        </p:spPr>
      </p:pic>
      <p:pic>
        <p:nvPicPr>
          <p:cNvPr id="196" name="Grafik 1" descr=""/>
          <p:cNvPicPr/>
          <p:nvPr/>
        </p:nvPicPr>
        <p:blipFill>
          <a:blip r:embed="rId4"/>
          <a:stretch/>
        </p:blipFill>
        <p:spPr>
          <a:xfrm>
            <a:off x="3996000" y="6295680"/>
            <a:ext cx="603000" cy="393840"/>
          </a:xfrm>
          <a:prstGeom prst="rect">
            <a:avLst/>
          </a:prstGeom>
          <a:ln>
            <a:noFill/>
          </a:ln>
        </p:spPr>
      </p:pic>
      <p:sp>
        <p:nvSpPr>
          <p:cNvPr id="197" name="CustomShape 3"/>
          <p:cNvSpPr/>
          <p:nvPr/>
        </p:nvSpPr>
        <p:spPr>
          <a:xfrm>
            <a:off x="4590000" y="6233760"/>
            <a:ext cx="2780280" cy="50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fr-FR" sz="9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This project has received funding from the </a:t>
            </a:r>
            <a:r>
              <a:rPr i="1" lang="fr-FR" sz="9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European Union’s Horizon 2020 research and innovation programme </a:t>
            </a:r>
            <a:r>
              <a:rPr lang="fr-FR" sz="9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under grant agreement No 649883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8" name="Grafik 2" descr=""/>
          <p:cNvPicPr/>
          <p:nvPr/>
        </p:nvPicPr>
        <p:blipFill>
          <a:blip r:embed="rId5"/>
          <a:stretch/>
        </p:blipFill>
        <p:spPr>
          <a:xfrm>
            <a:off x="7740360" y="260640"/>
            <a:ext cx="1367640" cy="556560"/>
          </a:xfrm>
          <a:prstGeom prst="rect">
            <a:avLst/>
          </a:prstGeom>
          <a:ln>
            <a:noFill/>
          </a:ln>
        </p:spPr>
      </p:pic>
      <p:pic>
        <p:nvPicPr>
          <p:cNvPr id="199" name="Picture 6" descr=""/>
          <p:cNvPicPr/>
          <p:nvPr/>
        </p:nvPicPr>
        <p:blipFill>
          <a:blip r:embed="rId6">
            <a:lum bright="20000"/>
          </a:blip>
          <a:stretch/>
        </p:blipFill>
        <p:spPr>
          <a:xfrm>
            <a:off x="2977920" y="0"/>
            <a:ext cx="4762080" cy="1202760"/>
          </a:xfrm>
          <a:prstGeom prst="rect">
            <a:avLst/>
          </a:prstGeom>
          <a:ln>
            <a:noFill/>
          </a:ln>
        </p:spPr>
      </p:pic>
      <p:pic>
        <p:nvPicPr>
          <p:cNvPr id="200" name="Picture 8" descr=""/>
          <p:cNvPicPr/>
          <p:nvPr/>
        </p:nvPicPr>
        <p:blipFill>
          <a:blip r:embed="rId7">
            <a:lum bright="20000"/>
          </a:blip>
          <a:srcRect l="0" t="10058" r="2082" b="0"/>
          <a:stretch/>
        </p:blipFill>
        <p:spPr>
          <a:xfrm>
            <a:off x="0" y="0"/>
            <a:ext cx="3385080" cy="980280"/>
          </a:xfrm>
          <a:prstGeom prst="rect">
            <a:avLst/>
          </a:prstGeom>
          <a:ln>
            <a:noFill/>
          </a:ln>
        </p:spPr>
      </p:pic>
      <p:sp>
        <p:nvSpPr>
          <p:cNvPr id="201" name="Line 4"/>
          <p:cNvSpPr/>
          <p:nvPr/>
        </p:nvSpPr>
        <p:spPr>
          <a:xfrm>
            <a:off x="0" y="795240"/>
            <a:ext cx="7740000" cy="360"/>
          </a:xfrm>
          <a:prstGeom prst="line">
            <a:avLst/>
          </a:prstGeom>
          <a:ln w="3816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PlaceHolder 5"/>
          <p:cNvSpPr>
            <a:spLocks noGrp="1"/>
          </p:cNvSpPr>
          <p:nvPr>
            <p:ph type="dt"/>
          </p:nvPr>
        </p:nvSpPr>
        <p:spPr>
          <a:xfrm>
            <a:off x="7219800" y="6375240"/>
            <a:ext cx="718920" cy="18396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fr-FR" sz="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02/07/2018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 type="sldNum"/>
          </p:nvPr>
        </p:nvSpPr>
        <p:spPr>
          <a:xfrm>
            <a:off x="8121600" y="6375240"/>
            <a:ext cx="460080" cy="1789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fld id="{8A075B92-4D94-4796-A28C-EE061419CDBF}" type="slidenum">
              <a:rPr lang="fr-FR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éditer le format du plan de texte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niveau de plan</a:t>
            </a:r>
            <a:endParaRPr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Septième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Line 1"/>
          <p:cNvSpPr/>
          <p:nvPr/>
        </p:nvSpPr>
        <p:spPr>
          <a:xfrm>
            <a:off x="8028360" y="6356160"/>
            <a:ext cx="360" cy="501840"/>
          </a:xfrm>
          <a:prstGeom prst="line">
            <a:avLst/>
          </a:prstGeom>
          <a:ln>
            <a:solidFill>
              <a:srgbClr val="f3a500"/>
            </a:solidFill>
            <a:custDash>
              <a:ds d="100000" sp="4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1" name="Line 2"/>
          <p:cNvSpPr/>
          <p:nvPr/>
        </p:nvSpPr>
        <p:spPr>
          <a:xfrm flipH="1">
            <a:off x="5482800" y="6484680"/>
            <a:ext cx="1357200" cy="360"/>
          </a:xfrm>
          <a:prstGeom prst="line">
            <a:avLst/>
          </a:prstGeom>
          <a:ln>
            <a:solidFill>
              <a:srgbClr val="f3a500"/>
            </a:solidFill>
            <a:custDash>
              <a:ds d="100000" sp="4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42" name="Image 9" descr=""/>
          <p:cNvPicPr/>
          <p:nvPr/>
        </p:nvPicPr>
        <p:blipFill>
          <a:blip r:embed="rId2"/>
          <a:stretch/>
        </p:blipFill>
        <p:spPr>
          <a:xfrm>
            <a:off x="0" y="6384960"/>
            <a:ext cx="2514240" cy="288720"/>
          </a:xfrm>
          <a:prstGeom prst="rect">
            <a:avLst/>
          </a:prstGeom>
          <a:ln w="9360">
            <a:noFill/>
          </a:ln>
        </p:spPr>
      </p:pic>
      <p:pic>
        <p:nvPicPr>
          <p:cNvPr id="243" name="Picture 2" descr=""/>
          <p:cNvPicPr/>
          <p:nvPr/>
        </p:nvPicPr>
        <p:blipFill>
          <a:blip r:embed="rId3"/>
          <a:srcRect l="0" t="27648" r="0" b="20386"/>
          <a:stretch/>
        </p:blipFill>
        <p:spPr>
          <a:xfrm>
            <a:off x="2627640" y="6287040"/>
            <a:ext cx="1079640" cy="561240"/>
          </a:xfrm>
          <a:prstGeom prst="rect">
            <a:avLst/>
          </a:prstGeom>
          <a:ln w="9360">
            <a:noFill/>
          </a:ln>
        </p:spPr>
      </p:pic>
      <p:pic>
        <p:nvPicPr>
          <p:cNvPr id="244" name="Grafik 1" descr=""/>
          <p:cNvPicPr/>
          <p:nvPr/>
        </p:nvPicPr>
        <p:blipFill>
          <a:blip r:embed="rId4"/>
          <a:stretch/>
        </p:blipFill>
        <p:spPr>
          <a:xfrm>
            <a:off x="3996000" y="6295680"/>
            <a:ext cx="603000" cy="393840"/>
          </a:xfrm>
          <a:prstGeom prst="rect">
            <a:avLst/>
          </a:prstGeom>
          <a:ln>
            <a:noFill/>
          </a:ln>
        </p:spPr>
      </p:pic>
      <p:sp>
        <p:nvSpPr>
          <p:cNvPr id="245" name="CustomShape 3"/>
          <p:cNvSpPr/>
          <p:nvPr/>
        </p:nvSpPr>
        <p:spPr>
          <a:xfrm>
            <a:off x="4590000" y="6233760"/>
            <a:ext cx="2780280" cy="50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fr-FR" sz="9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This project has received funding from the </a:t>
            </a:r>
            <a:r>
              <a:rPr i="1" lang="fr-FR" sz="9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European Union’s Horizon 2020 research and innovation programme </a:t>
            </a:r>
            <a:r>
              <a:rPr lang="fr-FR" sz="9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under grant agreement No 649883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6" name="Grafik 2" descr=""/>
          <p:cNvPicPr/>
          <p:nvPr/>
        </p:nvPicPr>
        <p:blipFill>
          <a:blip r:embed="rId5"/>
          <a:stretch/>
        </p:blipFill>
        <p:spPr>
          <a:xfrm>
            <a:off x="7740360" y="260640"/>
            <a:ext cx="1367640" cy="556560"/>
          </a:xfrm>
          <a:prstGeom prst="rect">
            <a:avLst/>
          </a:prstGeom>
          <a:ln>
            <a:noFill/>
          </a:ln>
        </p:spPr>
      </p:pic>
      <p:pic>
        <p:nvPicPr>
          <p:cNvPr id="247" name="Picture 6" descr=""/>
          <p:cNvPicPr/>
          <p:nvPr/>
        </p:nvPicPr>
        <p:blipFill>
          <a:blip r:embed="rId6">
            <a:lum bright="20000"/>
          </a:blip>
          <a:stretch/>
        </p:blipFill>
        <p:spPr>
          <a:xfrm>
            <a:off x="2977920" y="0"/>
            <a:ext cx="4762080" cy="1202760"/>
          </a:xfrm>
          <a:prstGeom prst="rect">
            <a:avLst/>
          </a:prstGeom>
          <a:ln>
            <a:noFill/>
          </a:ln>
        </p:spPr>
      </p:pic>
      <p:pic>
        <p:nvPicPr>
          <p:cNvPr id="248" name="Picture 8" descr=""/>
          <p:cNvPicPr/>
          <p:nvPr/>
        </p:nvPicPr>
        <p:blipFill>
          <a:blip r:embed="rId7">
            <a:lum bright="20000"/>
          </a:blip>
          <a:srcRect l="0" t="10058" r="2082" b="0"/>
          <a:stretch/>
        </p:blipFill>
        <p:spPr>
          <a:xfrm>
            <a:off x="0" y="0"/>
            <a:ext cx="3385080" cy="980280"/>
          </a:xfrm>
          <a:prstGeom prst="rect">
            <a:avLst/>
          </a:prstGeom>
          <a:ln>
            <a:noFill/>
          </a:ln>
        </p:spPr>
      </p:pic>
      <p:sp>
        <p:nvSpPr>
          <p:cNvPr id="249" name="Line 4"/>
          <p:cNvSpPr/>
          <p:nvPr/>
        </p:nvSpPr>
        <p:spPr>
          <a:xfrm>
            <a:off x="0" y="795240"/>
            <a:ext cx="7740000" cy="360"/>
          </a:xfrm>
          <a:prstGeom prst="line">
            <a:avLst/>
          </a:prstGeom>
          <a:ln w="3816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0" name="PlaceHolder 5"/>
          <p:cNvSpPr>
            <a:spLocks noGrp="1"/>
          </p:cNvSpPr>
          <p:nvPr>
            <p:ph type="body"/>
          </p:nvPr>
        </p:nvSpPr>
        <p:spPr>
          <a:xfrm>
            <a:off x="3534840" y="1565640"/>
            <a:ext cx="5151600" cy="469836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éditer le format du plan de texte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niveau de plan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 de plan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 de plan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 de plan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Sixième niveau de plan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4080">
              <a:lnSpc>
                <a:spcPct val="100000"/>
              </a:lnSpc>
              <a:buClr>
                <a:srgbClr val="00388c"/>
              </a:buClr>
              <a:buFont typeface="Calibri"/>
              <a:buAutoNum type="arabicPeriod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Septième niveau de planCliquez pour modifier les styles du texte du masque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388c"/>
              </a:buClr>
              <a:buFont typeface="Arial"/>
              <a:buChar char="•"/>
            </a:pPr>
            <a:r>
              <a:rPr b="1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1" name="PlaceHolder 6"/>
          <p:cNvSpPr>
            <a:spLocks noGrp="1"/>
          </p:cNvSpPr>
          <p:nvPr>
            <p:ph type="body"/>
          </p:nvPr>
        </p:nvSpPr>
        <p:spPr>
          <a:xfrm>
            <a:off x="409320" y="1565640"/>
            <a:ext cx="3015720" cy="4261680"/>
          </a:xfrm>
          <a:prstGeom prst="rect">
            <a:avLst/>
          </a:prstGeom>
        </p:spPr>
        <p:txBody>
          <a:bodyPr lIns="90000" rIns="90000" tIns="45000" bIns="45000" anchor="ctr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éditer le format du plan de texte</a:t>
            </a:r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niveau de plan</a:t>
            </a:r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 de plan</a:t>
            </a:r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 de plan</a:t>
            </a:r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 de plan</a:t>
            </a:r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Sixième niveau de plan</a:t>
            </a:r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Septième niveau de planCliquez sur l'icône pour ajouter une image</a:t>
            </a:r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2" name="PlaceHolder 7"/>
          <p:cNvSpPr>
            <a:spLocks noGrp="1"/>
          </p:cNvSpPr>
          <p:nvPr>
            <p:ph type="dt"/>
          </p:nvPr>
        </p:nvSpPr>
        <p:spPr>
          <a:xfrm>
            <a:off x="7219800" y="6375240"/>
            <a:ext cx="718920" cy="18396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fr-FR" sz="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02/07/2018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3" name="PlaceHolder 8"/>
          <p:cNvSpPr>
            <a:spLocks noGrp="1"/>
          </p:cNvSpPr>
          <p:nvPr>
            <p:ph type="sldNum"/>
          </p:nvPr>
        </p:nvSpPr>
        <p:spPr>
          <a:xfrm>
            <a:off x="8121600" y="6375240"/>
            <a:ext cx="460080" cy="1789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fld id="{3E1FD2F8-8289-4D64-80D4-73D418103621}" type="slidenum">
              <a:rPr lang="fr-FR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4" name="PlaceHolder 9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8" Type="http://schemas.openxmlformats.org/officeDocument/2006/relationships/image" Target="../media/image68.jpeg"/><Relationship Id="rId9" Type="http://schemas.openxmlformats.org/officeDocument/2006/relationships/image" Target="../media/image69.png"/><Relationship Id="rId10" Type="http://schemas.openxmlformats.org/officeDocument/2006/relationships/image" Target="../media/image70.png"/><Relationship Id="rId11" Type="http://schemas.openxmlformats.org/officeDocument/2006/relationships/image" Target="../media/image71.jpe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2.png"/><Relationship Id="rId2" Type="http://schemas.openxmlformats.org/officeDocument/2006/relationships/image" Target="../media/image73.png"/><Relationship Id="rId3" Type="http://schemas.openxmlformats.org/officeDocument/2006/relationships/slideLayout" Target="../slideLayouts/slideLayout37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4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75.png"/><Relationship Id="rId2" Type="http://schemas.openxmlformats.org/officeDocument/2006/relationships/image" Target="../media/image76.png"/><Relationship Id="rId3" Type="http://schemas.openxmlformats.org/officeDocument/2006/relationships/slideLayout" Target="../slideLayouts/slideLayout37.xml"/><Relationship Id="rId4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77.jpeg"/><Relationship Id="rId2" Type="http://schemas.openxmlformats.org/officeDocument/2006/relationships/image" Target="../media/image78.png"/><Relationship Id="rId3" Type="http://schemas.openxmlformats.org/officeDocument/2006/relationships/image" Target="../media/image79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80.jpeg"/><Relationship Id="rId2" Type="http://schemas.openxmlformats.org/officeDocument/2006/relationships/image" Target="../media/image81.png"/><Relationship Id="rId3" Type="http://schemas.openxmlformats.org/officeDocument/2006/relationships/image" Target="../media/image8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83.png"/><Relationship Id="rId2" Type="http://schemas.openxmlformats.org/officeDocument/2006/relationships/image" Target="../media/image84.png"/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slideLayout" Target="../slideLayouts/slideLayout49.xml"/><Relationship Id="rId6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87.png"/><Relationship Id="rId2" Type="http://schemas.openxmlformats.org/officeDocument/2006/relationships/hyperlink" Target="http://www.urbanlearning.eu/" TargetMode="External"/><Relationship Id="rId3" Type="http://schemas.openxmlformats.org/officeDocument/2006/relationships/slideLayout" Target="../slideLayouts/slideLayout61.xml"/><Relationship Id="rId4" Type="http://schemas.openxmlformats.org/officeDocument/2006/relationships/notesSlide" Target="../notesSlides/notesSlide2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5.jpeg"/><Relationship Id="rId2" Type="http://schemas.openxmlformats.org/officeDocument/2006/relationships/image" Target="../media/image56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hyperlink" Target="http://www.urbanlearning.eu/" TargetMode="External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Shape 1"/>
          <p:cNvSpPr txBox="1"/>
          <p:nvPr/>
        </p:nvSpPr>
        <p:spPr>
          <a:xfrm>
            <a:off x="7219800" y="6375240"/>
            <a:ext cx="718920" cy="183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r>
              <a:rPr lang="fr-FR" sz="800" spc="-1" strike="noStrike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02/07/2018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95" name="TextShape 2"/>
          <p:cNvSpPr txBox="1"/>
          <p:nvPr/>
        </p:nvSpPr>
        <p:spPr>
          <a:xfrm>
            <a:off x="8121600" y="6375240"/>
            <a:ext cx="460080" cy="1789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fld id="{508D2DB6-2963-4158-A802-51F054776930}" type="slidenum">
              <a:rPr lang="fr-FR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96" name="Picture 1" descr=""/>
          <p:cNvPicPr/>
          <p:nvPr/>
        </p:nvPicPr>
        <p:blipFill>
          <a:blip r:embed="rId1"/>
          <a:stretch/>
        </p:blipFill>
        <p:spPr>
          <a:xfrm>
            <a:off x="0" y="836640"/>
            <a:ext cx="9143640" cy="5328360"/>
          </a:xfrm>
          <a:prstGeom prst="rect">
            <a:avLst/>
          </a:prstGeom>
          <a:ln>
            <a:noFill/>
          </a:ln>
        </p:spPr>
      </p:pic>
      <p:sp>
        <p:nvSpPr>
          <p:cNvPr id="297" name="CustomShape 3"/>
          <p:cNvSpPr/>
          <p:nvPr/>
        </p:nvSpPr>
        <p:spPr>
          <a:xfrm>
            <a:off x="1187640" y="2386800"/>
            <a:ext cx="6264360" cy="69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4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URBAN LEARNING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Shape 1"/>
          <p:cNvSpPr txBox="1"/>
          <p:nvPr/>
        </p:nvSpPr>
        <p:spPr>
          <a:xfrm>
            <a:off x="7219800" y="6375240"/>
            <a:ext cx="718920" cy="183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r>
              <a:rPr lang="fr-FR" sz="800" spc="-1" strike="noStrike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02/07/2018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4" name="TextShape 2"/>
          <p:cNvSpPr txBox="1"/>
          <p:nvPr/>
        </p:nvSpPr>
        <p:spPr>
          <a:xfrm>
            <a:off x="8121600" y="6375240"/>
            <a:ext cx="460080" cy="1789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fld id="{AE40BE28-CBDE-4E67-868A-439287AAC17C}" type="slidenum">
              <a:rPr lang="fr-FR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5" name="CustomShape 3"/>
          <p:cNvSpPr/>
          <p:nvPr/>
        </p:nvSpPr>
        <p:spPr>
          <a:xfrm>
            <a:off x="1860840" y="1204920"/>
            <a:ext cx="5529600" cy="4672080"/>
          </a:xfrm>
          <a:prstGeom prst="ellipse">
            <a:avLst/>
          </a:prstGeom>
          <a:noFill/>
          <a:ln w="57240">
            <a:solidFill>
              <a:schemeClr val="bg1">
                <a:lumMod val="75000"/>
              </a:schemeClr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66" name="CustomShape 4"/>
          <p:cNvSpPr/>
          <p:nvPr/>
        </p:nvSpPr>
        <p:spPr>
          <a:xfrm>
            <a:off x="3294360" y="2158200"/>
            <a:ext cx="2704320" cy="274392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/>
        </p:style>
      </p:sp>
      <p:sp>
        <p:nvSpPr>
          <p:cNvPr id="367" name="CustomShape 5"/>
          <p:cNvSpPr/>
          <p:nvPr/>
        </p:nvSpPr>
        <p:spPr>
          <a:xfrm>
            <a:off x="1122480" y="1265400"/>
            <a:ext cx="2343960" cy="65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8" name="CustomShape 6"/>
          <p:cNvSpPr/>
          <p:nvPr/>
        </p:nvSpPr>
        <p:spPr>
          <a:xfrm>
            <a:off x="4308120" y="2852280"/>
            <a:ext cx="614520" cy="6087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69" name="CustomShape 7"/>
          <p:cNvSpPr/>
          <p:nvPr/>
        </p:nvSpPr>
        <p:spPr>
          <a:xfrm>
            <a:off x="4261680" y="2947680"/>
            <a:ext cx="7218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0" name="CustomShape 8"/>
          <p:cNvSpPr/>
          <p:nvPr/>
        </p:nvSpPr>
        <p:spPr>
          <a:xfrm>
            <a:off x="3543480" y="3439800"/>
            <a:ext cx="2144160" cy="96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50000"/>
              </a:lnSpc>
            </a:pPr>
            <a:r>
              <a:rPr b="1" lang="fr-FR" sz="1050" spc="-1" strike="noStrike">
                <a:solidFill>
                  <a:srgbClr val="f3a5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MISSION ENERGIE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fr-FR" sz="1050" spc="-1" strike="noStrike">
                <a:solidFill>
                  <a:srgbClr val="f3a5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MISSION VILLE INTELLIGENTE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fr-FR" sz="1050" spc="-1" strike="noStrike">
                <a:solidFill>
                  <a:srgbClr val="f3a5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fr-FR" sz="1050" spc="-1" strike="noStrike">
                <a:solidFill>
                  <a:srgbClr val="f3a5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DURABLE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1" name="CustomShape 9"/>
          <p:cNvSpPr/>
          <p:nvPr/>
        </p:nvSpPr>
        <p:spPr>
          <a:xfrm>
            <a:off x="5221440" y="1552680"/>
            <a:ext cx="75564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200000"/>
              </a:lnSpc>
            </a:pPr>
            <a:r>
              <a:rPr b="1" lang="fr-FR" sz="1600" spc="-1" strike="noStrike">
                <a:solidFill>
                  <a:srgbClr val="f3a5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VILLE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2" name="CustomShape 10"/>
          <p:cNvSpPr/>
          <p:nvPr/>
        </p:nvSpPr>
        <p:spPr>
          <a:xfrm>
            <a:off x="6480000" y="1486080"/>
            <a:ext cx="1864080" cy="106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fr-FR" sz="16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ACTEURS DU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fr-FR" sz="16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TERRITOIRE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2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3" name="CustomShape 11"/>
          <p:cNvSpPr/>
          <p:nvPr/>
        </p:nvSpPr>
        <p:spPr>
          <a:xfrm>
            <a:off x="4431600" y="1913760"/>
            <a:ext cx="389160" cy="3963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74" name="CustomShape 12"/>
          <p:cNvSpPr/>
          <p:nvPr/>
        </p:nvSpPr>
        <p:spPr>
          <a:xfrm>
            <a:off x="4263120" y="1986480"/>
            <a:ext cx="720720" cy="25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DVD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5" name="CustomShape 13"/>
          <p:cNvSpPr/>
          <p:nvPr/>
        </p:nvSpPr>
        <p:spPr>
          <a:xfrm>
            <a:off x="4243320" y="2282400"/>
            <a:ext cx="816480" cy="25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50000"/>
              </a:lnSpc>
            </a:pPr>
            <a:r>
              <a:rPr b="1" lang="fr-FR" sz="1050" spc="-1" strike="noStrike">
                <a:solidFill>
                  <a:srgbClr val="f3a5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RESEAUX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6" name="CustomShape 14"/>
          <p:cNvSpPr/>
          <p:nvPr/>
        </p:nvSpPr>
        <p:spPr>
          <a:xfrm>
            <a:off x="5567040" y="2462400"/>
            <a:ext cx="389160" cy="3963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77" name="CustomShape 15"/>
          <p:cNvSpPr/>
          <p:nvPr/>
        </p:nvSpPr>
        <p:spPr>
          <a:xfrm>
            <a:off x="5398920" y="2535120"/>
            <a:ext cx="720720" cy="25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DU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8" name="CustomShape 16"/>
          <p:cNvSpPr/>
          <p:nvPr/>
        </p:nvSpPr>
        <p:spPr>
          <a:xfrm>
            <a:off x="5931720" y="2523240"/>
            <a:ext cx="1223640" cy="25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50000"/>
              </a:lnSpc>
            </a:pPr>
            <a:r>
              <a:rPr b="1" lang="fr-FR" sz="1050" spc="-1" strike="noStrike">
                <a:solidFill>
                  <a:srgbClr val="f3a5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AMENAGEMENT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CustomShape 17"/>
          <p:cNvSpPr/>
          <p:nvPr/>
        </p:nvSpPr>
        <p:spPr>
          <a:xfrm>
            <a:off x="5779080" y="3560760"/>
            <a:ext cx="451440" cy="4568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80" name="CustomShape 18"/>
          <p:cNvSpPr/>
          <p:nvPr/>
        </p:nvSpPr>
        <p:spPr>
          <a:xfrm>
            <a:off x="5638680" y="3670920"/>
            <a:ext cx="721800" cy="25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1100" spc="-97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DEVE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1" name="CustomShape 19"/>
          <p:cNvSpPr/>
          <p:nvPr/>
        </p:nvSpPr>
        <p:spPr>
          <a:xfrm>
            <a:off x="6156360" y="3640320"/>
            <a:ext cx="1345320" cy="25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50000"/>
              </a:lnSpc>
            </a:pPr>
            <a:r>
              <a:rPr b="1" lang="fr-FR" sz="1050" spc="-1" strike="noStrike">
                <a:solidFill>
                  <a:srgbClr val="f3a5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ENVIRONNEMENT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2" name="CustomShape 20"/>
          <p:cNvSpPr/>
          <p:nvPr/>
        </p:nvSpPr>
        <p:spPr>
          <a:xfrm>
            <a:off x="3444120" y="2401560"/>
            <a:ext cx="390600" cy="3963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83" name="CustomShape 21"/>
          <p:cNvSpPr/>
          <p:nvPr/>
        </p:nvSpPr>
        <p:spPr>
          <a:xfrm>
            <a:off x="3276720" y="2474640"/>
            <a:ext cx="721080" cy="25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DPA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4" name="CustomShape 22"/>
          <p:cNvSpPr/>
          <p:nvPr/>
        </p:nvSpPr>
        <p:spPr>
          <a:xfrm>
            <a:off x="2612520" y="2444400"/>
            <a:ext cx="848520" cy="25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50000"/>
              </a:lnSpc>
            </a:pPr>
            <a:r>
              <a:rPr b="1" lang="fr-FR" sz="1050" spc="-1" strike="noStrike">
                <a:solidFill>
                  <a:srgbClr val="f3a5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BATIMENT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5" name="CustomShape 23"/>
          <p:cNvSpPr/>
          <p:nvPr/>
        </p:nvSpPr>
        <p:spPr>
          <a:xfrm>
            <a:off x="2986920" y="3498840"/>
            <a:ext cx="511200" cy="5187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86" name="CustomShape 24"/>
          <p:cNvSpPr/>
          <p:nvPr/>
        </p:nvSpPr>
        <p:spPr>
          <a:xfrm>
            <a:off x="2874240" y="3636000"/>
            <a:ext cx="720360" cy="25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1100" spc="-148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DDEEES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7" name="CustomShape 25"/>
          <p:cNvSpPr/>
          <p:nvPr/>
        </p:nvSpPr>
        <p:spPr>
          <a:xfrm>
            <a:off x="2031840" y="3602880"/>
            <a:ext cx="997920" cy="25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50000"/>
              </a:lnSpc>
            </a:pPr>
            <a:r>
              <a:rPr b="1" lang="fr-FR" sz="1050" spc="-1" strike="noStrike">
                <a:solidFill>
                  <a:srgbClr val="f3a5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INNVOATION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8" name="CustomShape 26"/>
          <p:cNvSpPr/>
          <p:nvPr/>
        </p:nvSpPr>
        <p:spPr>
          <a:xfrm>
            <a:off x="3727800" y="4535640"/>
            <a:ext cx="390600" cy="3963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89" name="CustomShape 27"/>
          <p:cNvSpPr/>
          <p:nvPr/>
        </p:nvSpPr>
        <p:spPr>
          <a:xfrm>
            <a:off x="3560040" y="4608720"/>
            <a:ext cx="721440" cy="25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DLH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0" name="CustomShape 28"/>
          <p:cNvSpPr/>
          <p:nvPr/>
        </p:nvSpPr>
        <p:spPr>
          <a:xfrm>
            <a:off x="2727720" y="4578480"/>
            <a:ext cx="1020960" cy="25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50000"/>
              </a:lnSpc>
            </a:pPr>
            <a:r>
              <a:rPr b="1" lang="fr-FR" sz="1050" spc="-1" strike="noStrike">
                <a:solidFill>
                  <a:srgbClr val="f3a5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LOGEMENTS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1" name="CustomShape 29"/>
          <p:cNvSpPr/>
          <p:nvPr/>
        </p:nvSpPr>
        <p:spPr>
          <a:xfrm>
            <a:off x="5101920" y="4535640"/>
            <a:ext cx="389160" cy="3963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92" name="CustomShape 30"/>
          <p:cNvSpPr/>
          <p:nvPr/>
        </p:nvSpPr>
        <p:spPr>
          <a:xfrm>
            <a:off x="4933440" y="4608720"/>
            <a:ext cx="721440" cy="25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DFA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3" name="CustomShape 31"/>
          <p:cNvSpPr/>
          <p:nvPr/>
        </p:nvSpPr>
        <p:spPr>
          <a:xfrm>
            <a:off x="4768920" y="4901760"/>
            <a:ext cx="1074240" cy="25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50000"/>
              </a:lnSpc>
            </a:pPr>
            <a:r>
              <a:rPr b="1" lang="fr-FR" sz="1050" spc="-1" strike="noStrike">
                <a:solidFill>
                  <a:srgbClr val="f3a5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CONCESSION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4" name="Picture 6" descr=""/>
          <p:cNvPicPr/>
          <p:nvPr/>
        </p:nvPicPr>
        <p:blipFill>
          <a:blip r:embed="rId1"/>
          <a:stretch/>
        </p:blipFill>
        <p:spPr>
          <a:xfrm>
            <a:off x="2342880" y="5483520"/>
            <a:ext cx="1011960" cy="333000"/>
          </a:xfrm>
          <a:prstGeom prst="rect">
            <a:avLst/>
          </a:prstGeom>
          <a:ln>
            <a:noFill/>
          </a:ln>
        </p:spPr>
      </p:pic>
      <p:pic>
        <p:nvPicPr>
          <p:cNvPr id="395" name="Picture 8" descr=""/>
          <p:cNvPicPr/>
          <p:nvPr/>
        </p:nvPicPr>
        <p:blipFill>
          <a:blip r:embed="rId2"/>
          <a:stretch/>
        </p:blipFill>
        <p:spPr>
          <a:xfrm>
            <a:off x="1807560" y="5206680"/>
            <a:ext cx="825120" cy="338400"/>
          </a:xfrm>
          <a:prstGeom prst="rect">
            <a:avLst/>
          </a:prstGeom>
          <a:ln>
            <a:noFill/>
          </a:ln>
        </p:spPr>
      </p:pic>
      <p:sp>
        <p:nvSpPr>
          <p:cNvPr id="396" name="CustomShape 32"/>
          <p:cNvSpPr/>
          <p:nvPr/>
        </p:nvSpPr>
        <p:spPr>
          <a:xfrm>
            <a:off x="1822320" y="4048920"/>
            <a:ext cx="210240" cy="21204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397" name="CustomShape 33"/>
          <p:cNvSpPr/>
          <p:nvPr/>
        </p:nvSpPr>
        <p:spPr>
          <a:xfrm>
            <a:off x="2092680" y="4559760"/>
            <a:ext cx="210240" cy="21204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398" name="CustomShape 34"/>
          <p:cNvSpPr/>
          <p:nvPr/>
        </p:nvSpPr>
        <p:spPr>
          <a:xfrm>
            <a:off x="2423880" y="4994280"/>
            <a:ext cx="209160" cy="21204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399" name="CustomShape 35"/>
          <p:cNvSpPr/>
          <p:nvPr/>
        </p:nvSpPr>
        <p:spPr>
          <a:xfrm>
            <a:off x="2924640" y="5359680"/>
            <a:ext cx="210240" cy="21204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/>
        </p:style>
      </p:sp>
      <p:pic>
        <p:nvPicPr>
          <p:cNvPr id="400" name="Picture 15" descr=""/>
          <p:cNvPicPr/>
          <p:nvPr/>
        </p:nvPicPr>
        <p:blipFill>
          <a:blip r:embed="rId3"/>
          <a:stretch/>
        </p:blipFill>
        <p:spPr>
          <a:xfrm>
            <a:off x="6420600" y="5085720"/>
            <a:ext cx="1082160" cy="817200"/>
          </a:xfrm>
          <a:prstGeom prst="rect">
            <a:avLst/>
          </a:prstGeom>
          <a:ln>
            <a:noFill/>
          </a:ln>
        </p:spPr>
      </p:pic>
      <p:sp>
        <p:nvSpPr>
          <p:cNvPr id="401" name="CustomShape 36"/>
          <p:cNvSpPr/>
          <p:nvPr/>
        </p:nvSpPr>
        <p:spPr>
          <a:xfrm>
            <a:off x="6961320" y="4528800"/>
            <a:ext cx="210240" cy="21348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402" name="CustomShape 37"/>
          <p:cNvSpPr/>
          <p:nvPr/>
        </p:nvSpPr>
        <p:spPr>
          <a:xfrm>
            <a:off x="6300000" y="5237640"/>
            <a:ext cx="210240" cy="21348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403" name="CustomShape 38"/>
          <p:cNvSpPr/>
          <p:nvPr/>
        </p:nvSpPr>
        <p:spPr>
          <a:xfrm>
            <a:off x="988560" y="5686560"/>
            <a:ext cx="1253880" cy="25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50000"/>
              </a:lnSpc>
            </a:pPr>
            <a:r>
              <a:rPr b="1" lang="fr-FR" sz="1050" spc="-1" strike="noStrike">
                <a:solidFill>
                  <a:srgbClr val="a6a6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DISTRIBUTEURS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4" name="CustomShape 39"/>
          <p:cNvSpPr/>
          <p:nvPr/>
        </p:nvSpPr>
        <p:spPr>
          <a:xfrm>
            <a:off x="7411320" y="5634000"/>
            <a:ext cx="1118520" cy="25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50000"/>
              </a:lnSpc>
            </a:pPr>
            <a:r>
              <a:rPr b="1" lang="fr-FR" sz="1050" spc="-1" strike="noStrike">
                <a:solidFill>
                  <a:srgbClr val="a6a6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CHERCHEURS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5" name="Picture 20" descr=""/>
          <p:cNvPicPr/>
          <p:nvPr/>
        </p:nvPicPr>
        <p:blipFill>
          <a:blip r:embed="rId4"/>
          <a:stretch/>
        </p:blipFill>
        <p:spPr>
          <a:xfrm>
            <a:off x="1972080" y="815040"/>
            <a:ext cx="1711800" cy="834480"/>
          </a:xfrm>
          <a:prstGeom prst="rect">
            <a:avLst/>
          </a:prstGeom>
          <a:ln>
            <a:noFill/>
          </a:ln>
        </p:spPr>
      </p:pic>
      <p:pic>
        <p:nvPicPr>
          <p:cNvPr id="406" name="Picture 16" descr=""/>
          <p:cNvPicPr/>
          <p:nvPr/>
        </p:nvPicPr>
        <p:blipFill>
          <a:blip r:embed="rId5"/>
          <a:stretch/>
        </p:blipFill>
        <p:spPr>
          <a:xfrm>
            <a:off x="1806480" y="1343520"/>
            <a:ext cx="947160" cy="447480"/>
          </a:xfrm>
          <a:prstGeom prst="rect">
            <a:avLst/>
          </a:prstGeom>
          <a:ln>
            <a:noFill/>
          </a:ln>
        </p:spPr>
      </p:pic>
      <p:pic>
        <p:nvPicPr>
          <p:cNvPr id="407" name="Picture 2" descr=""/>
          <p:cNvPicPr/>
          <p:nvPr/>
        </p:nvPicPr>
        <p:blipFill>
          <a:blip r:embed="rId6"/>
          <a:stretch/>
        </p:blipFill>
        <p:spPr>
          <a:xfrm>
            <a:off x="1011240" y="1853280"/>
            <a:ext cx="1180440" cy="252360"/>
          </a:xfrm>
          <a:prstGeom prst="rect">
            <a:avLst/>
          </a:prstGeom>
          <a:ln>
            <a:noFill/>
          </a:ln>
        </p:spPr>
      </p:pic>
      <p:pic>
        <p:nvPicPr>
          <p:cNvPr id="408" name="Picture 18" descr=""/>
          <p:cNvPicPr/>
          <p:nvPr/>
        </p:nvPicPr>
        <p:blipFill>
          <a:blip r:embed="rId7"/>
          <a:stretch/>
        </p:blipFill>
        <p:spPr>
          <a:xfrm>
            <a:off x="1071000" y="2340000"/>
            <a:ext cx="789480" cy="407160"/>
          </a:xfrm>
          <a:prstGeom prst="rect">
            <a:avLst/>
          </a:prstGeom>
          <a:ln>
            <a:noFill/>
          </a:ln>
        </p:spPr>
      </p:pic>
      <p:sp>
        <p:nvSpPr>
          <p:cNvPr id="409" name="CustomShape 40"/>
          <p:cNvSpPr/>
          <p:nvPr/>
        </p:nvSpPr>
        <p:spPr>
          <a:xfrm>
            <a:off x="1990440" y="2463480"/>
            <a:ext cx="210240" cy="21348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410" name="CustomShape 41"/>
          <p:cNvSpPr/>
          <p:nvPr/>
        </p:nvSpPr>
        <p:spPr>
          <a:xfrm>
            <a:off x="2303280" y="2005200"/>
            <a:ext cx="210240" cy="21348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411" name="CustomShape 42"/>
          <p:cNvSpPr/>
          <p:nvPr/>
        </p:nvSpPr>
        <p:spPr>
          <a:xfrm>
            <a:off x="2753640" y="1608480"/>
            <a:ext cx="210240" cy="21348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412" name="CustomShape 43"/>
          <p:cNvSpPr/>
          <p:nvPr/>
        </p:nvSpPr>
        <p:spPr>
          <a:xfrm>
            <a:off x="3355560" y="1303200"/>
            <a:ext cx="209160" cy="21348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413" name="CustomShape 44"/>
          <p:cNvSpPr/>
          <p:nvPr/>
        </p:nvSpPr>
        <p:spPr>
          <a:xfrm>
            <a:off x="986400" y="876960"/>
            <a:ext cx="1128960" cy="25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50000"/>
              </a:lnSpc>
            </a:pPr>
            <a:r>
              <a:rPr b="1" lang="fr-FR" sz="1050" spc="-1" strike="noStrike">
                <a:solidFill>
                  <a:srgbClr val="a6a6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AMENAGEURS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4" name="Picture 2" descr=""/>
          <p:cNvPicPr/>
          <p:nvPr/>
        </p:nvPicPr>
        <p:blipFill>
          <a:blip r:embed="rId8"/>
          <a:srcRect l="0" t="27648" r="0" b="20386"/>
          <a:stretch/>
        </p:blipFill>
        <p:spPr>
          <a:xfrm>
            <a:off x="7264440" y="4562640"/>
            <a:ext cx="1079640" cy="561240"/>
          </a:xfrm>
          <a:prstGeom prst="rect">
            <a:avLst/>
          </a:prstGeom>
          <a:ln w="9360">
            <a:noFill/>
          </a:ln>
        </p:spPr>
      </p:pic>
      <p:pic>
        <p:nvPicPr>
          <p:cNvPr id="415" name="Picture 2" descr=""/>
          <p:cNvPicPr/>
          <p:nvPr/>
        </p:nvPicPr>
        <p:blipFill>
          <a:blip r:embed="rId9"/>
          <a:stretch/>
        </p:blipFill>
        <p:spPr>
          <a:xfrm>
            <a:off x="1331640" y="4816800"/>
            <a:ext cx="675000" cy="136440"/>
          </a:xfrm>
          <a:prstGeom prst="rect">
            <a:avLst/>
          </a:prstGeom>
          <a:ln>
            <a:noFill/>
          </a:ln>
        </p:spPr>
      </p:pic>
      <p:pic>
        <p:nvPicPr>
          <p:cNvPr id="416" name="Picture 4" descr=""/>
          <p:cNvPicPr/>
          <p:nvPr/>
        </p:nvPicPr>
        <p:blipFill>
          <a:blip r:embed="rId10"/>
          <a:stretch/>
        </p:blipFill>
        <p:spPr>
          <a:xfrm>
            <a:off x="1115640" y="4092480"/>
            <a:ext cx="644400" cy="323640"/>
          </a:xfrm>
          <a:prstGeom prst="rect">
            <a:avLst/>
          </a:prstGeom>
          <a:ln>
            <a:noFill/>
          </a:ln>
        </p:spPr>
      </p:pic>
      <p:pic>
        <p:nvPicPr>
          <p:cNvPr id="417" name="Picture 6" descr=""/>
          <p:cNvPicPr/>
          <p:nvPr/>
        </p:nvPicPr>
        <p:blipFill>
          <a:blip r:embed="rId11"/>
          <a:stretch/>
        </p:blipFill>
        <p:spPr>
          <a:xfrm>
            <a:off x="690120" y="2858760"/>
            <a:ext cx="1073160" cy="500760"/>
          </a:xfrm>
          <a:prstGeom prst="rect">
            <a:avLst/>
          </a:prstGeom>
          <a:ln>
            <a:noFill/>
          </a:ln>
        </p:spPr>
      </p:pic>
      <p:sp>
        <p:nvSpPr>
          <p:cNvPr id="418" name="CustomShape 45"/>
          <p:cNvSpPr/>
          <p:nvPr/>
        </p:nvSpPr>
        <p:spPr>
          <a:xfrm>
            <a:off x="1796400" y="3002400"/>
            <a:ext cx="210240" cy="21348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419" name="CustomShape 46"/>
          <p:cNvSpPr/>
          <p:nvPr/>
        </p:nvSpPr>
        <p:spPr>
          <a:xfrm>
            <a:off x="210600" y="260640"/>
            <a:ext cx="31500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2800" spc="-1" strike="noStrike">
                <a:solidFill>
                  <a:srgbClr val="f05a1e"/>
                </a:solidFill>
                <a:uFill>
                  <a:solidFill>
                    <a:srgbClr val="ffffff"/>
                  </a:solidFill>
                </a:uFill>
                <a:latin typeface="Calibri"/>
                <a:ea typeface="Asap"/>
              </a:rPr>
              <a:t>Local working group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TextShape 1"/>
          <p:cNvSpPr txBox="1"/>
          <p:nvPr/>
        </p:nvSpPr>
        <p:spPr>
          <a:xfrm>
            <a:off x="7219800" y="6375240"/>
            <a:ext cx="718920" cy="183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r>
              <a:rPr lang="fr-FR" sz="800" spc="-1" strike="noStrike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02/07/2018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1" name="TextShape 2"/>
          <p:cNvSpPr txBox="1"/>
          <p:nvPr/>
        </p:nvSpPr>
        <p:spPr>
          <a:xfrm>
            <a:off x="8121600" y="6375240"/>
            <a:ext cx="460080" cy="1789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fld id="{0AC13A47-2203-419E-A06D-34D6173275C2}" type="slidenum">
              <a:rPr lang="fr-FR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2" name="CustomShape 3"/>
          <p:cNvSpPr/>
          <p:nvPr/>
        </p:nvSpPr>
        <p:spPr>
          <a:xfrm>
            <a:off x="2339640" y="188640"/>
            <a:ext cx="446400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4000" spc="-1" strike="noStrike">
                <a:solidFill>
                  <a:srgbClr val="1c3f8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Paris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23" name="Picture 2" descr=""/>
          <p:cNvPicPr/>
          <p:nvPr/>
        </p:nvPicPr>
        <p:blipFill>
          <a:blip r:embed="rId1"/>
          <a:srcRect l="3266" t="0" r="0" b="0"/>
          <a:stretch/>
        </p:blipFill>
        <p:spPr>
          <a:xfrm>
            <a:off x="424440" y="4653000"/>
            <a:ext cx="2984400" cy="1414440"/>
          </a:xfrm>
          <a:prstGeom prst="rect">
            <a:avLst/>
          </a:prstGeom>
          <a:ln>
            <a:noFill/>
          </a:ln>
        </p:spPr>
      </p:pic>
      <p:pic>
        <p:nvPicPr>
          <p:cNvPr id="424" name="Picture 3" descr=""/>
          <p:cNvPicPr/>
          <p:nvPr/>
        </p:nvPicPr>
        <p:blipFill>
          <a:blip r:embed="rId2"/>
          <a:stretch/>
        </p:blipFill>
        <p:spPr>
          <a:xfrm>
            <a:off x="3960360" y="0"/>
            <a:ext cx="5147640" cy="6830280"/>
          </a:xfrm>
          <a:prstGeom prst="rect">
            <a:avLst/>
          </a:prstGeom>
          <a:ln>
            <a:noFill/>
          </a:ln>
        </p:spPr>
      </p:pic>
      <p:sp>
        <p:nvSpPr>
          <p:cNvPr id="425" name="CustomShape 4"/>
          <p:cNvSpPr/>
          <p:nvPr/>
        </p:nvSpPr>
        <p:spPr>
          <a:xfrm>
            <a:off x="664200" y="1494720"/>
            <a:ext cx="360" cy="287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chemeClr val="bg1">
                <a:lumMod val="85000"/>
              </a:schemeClr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6" name="CustomShape 5"/>
          <p:cNvSpPr/>
          <p:nvPr/>
        </p:nvSpPr>
        <p:spPr>
          <a:xfrm>
            <a:off x="486360" y="1217520"/>
            <a:ext cx="360000" cy="358560"/>
          </a:xfrm>
          <a:prstGeom prst="ellipse">
            <a:avLst/>
          </a:prstGeom>
          <a:solidFill>
            <a:schemeClr val="bg1"/>
          </a:solidFill>
          <a:ln w="2844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7" name="CustomShape 6"/>
          <p:cNvSpPr/>
          <p:nvPr/>
        </p:nvSpPr>
        <p:spPr>
          <a:xfrm>
            <a:off x="519480" y="1255680"/>
            <a:ext cx="288720" cy="286920"/>
          </a:xfrm>
          <a:prstGeom prst="mathPlus">
            <a:avLst>
              <a:gd name="adj1" fmla="val 2352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8" name="CustomShape 7"/>
          <p:cNvSpPr/>
          <p:nvPr/>
        </p:nvSpPr>
        <p:spPr>
          <a:xfrm>
            <a:off x="467280" y="2078640"/>
            <a:ext cx="360000" cy="360000"/>
          </a:xfrm>
          <a:prstGeom prst="ellipse">
            <a:avLst/>
          </a:prstGeom>
          <a:solidFill>
            <a:schemeClr val="bg1"/>
          </a:solidFill>
          <a:ln w="2844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9" name="CustomShape 8"/>
          <p:cNvSpPr/>
          <p:nvPr/>
        </p:nvSpPr>
        <p:spPr>
          <a:xfrm>
            <a:off x="500400" y="2116440"/>
            <a:ext cx="288720" cy="288720"/>
          </a:xfrm>
          <a:prstGeom prst="mathPlus">
            <a:avLst>
              <a:gd name="adj1" fmla="val 2352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0" name="CustomShape 9"/>
          <p:cNvSpPr/>
          <p:nvPr/>
        </p:nvSpPr>
        <p:spPr>
          <a:xfrm>
            <a:off x="467640" y="3541680"/>
            <a:ext cx="360000" cy="360000"/>
          </a:xfrm>
          <a:prstGeom prst="ellipse">
            <a:avLst/>
          </a:prstGeom>
          <a:solidFill>
            <a:schemeClr val="bg1"/>
          </a:solidFill>
          <a:ln w="2844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1" name="CustomShape 10"/>
          <p:cNvSpPr/>
          <p:nvPr/>
        </p:nvSpPr>
        <p:spPr>
          <a:xfrm>
            <a:off x="500760" y="3579840"/>
            <a:ext cx="288720" cy="288720"/>
          </a:xfrm>
          <a:prstGeom prst="mathPlus">
            <a:avLst>
              <a:gd name="adj1" fmla="val 2352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2" name="CustomShape 11"/>
          <p:cNvSpPr/>
          <p:nvPr/>
        </p:nvSpPr>
        <p:spPr>
          <a:xfrm>
            <a:off x="899640" y="1208880"/>
            <a:ext cx="4248000" cy="700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2000" spc="-1" strike="noStrike" cap="small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Mettre à plat le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000" spc="-1" strike="noStrike" cap="small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processus 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3" name="CustomShape 12"/>
          <p:cNvSpPr/>
          <p:nvPr/>
        </p:nvSpPr>
        <p:spPr>
          <a:xfrm>
            <a:off x="899640" y="2885040"/>
            <a:ext cx="3528000" cy="395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2000" spc="-1" strike="noStrike" cap="small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Cartographie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4" name="CustomShape 13"/>
          <p:cNvSpPr/>
          <p:nvPr/>
        </p:nvSpPr>
        <p:spPr>
          <a:xfrm>
            <a:off x="899640" y="3501000"/>
            <a:ext cx="2347200" cy="1004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2000" spc="-1" strike="noStrike" cap="small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Moments clés pour l’énergie ?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5" name="CustomShape 14"/>
          <p:cNvSpPr/>
          <p:nvPr/>
        </p:nvSpPr>
        <p:spPr>
          <a:xfrm>
            <a:off x="479520" y="2900880"/>
            <a:ext cx="360000" cy="360000"/>
          </a:xfrm>
          <a:prstGeom prst="ellipse">
            <a:avLst/>
          </a:prstGeom>
          <a:solidFill>
            <a:schemeClr val="bg1"/>
          </a:solidFill>
          <a:ln w="2844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6" name="CustomShape 15"/>
          <p:cNvSpPr/>
          <p:nvPr/>
        </p:nvSpPr>
        <p:spPr>
          <a:xfrm>
            <a:off x="512640" y="2939040"/>
            <a:ext cx="288720" cy="288720"/>
          </a:xfrm>
          <a:prstGeom prst="mathPlus">
            <a:avLst>
              <a:gd name="adj1" fmla="val 2352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7" name="CustomShape 16"/>
          <p:cNvSpPr/>
          <p:nvPr/>
        </p:nvSpPr>
        <p:spPr>
          <a:xfrm>
            <a:off x="899640" y="2061000"/>
            <a:ext cx="3528000" cy="700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2000" spc="-1" strike="noStrike" cap="small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Identifier les acteurs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000" spc="-1" strike="noStrike" cap="small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les étapes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8" name="CustomShape 17"/>
          <p:cNvSpPr/>
          <p:nvPr/>
        </p:nvSpPr>
        <p:spPr>
          <a:xfrm>
            <a:off x="210960" y="260640"/>
            <a:ext cx="29120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2800" spc="-1" strike="noStrike">
                <a:solidFill>
                  <a:srgbClr val="f05a1e"/>
                </a:solidFill>
                <a:uFill>
                  <a:solidFill>
                    <a:srgbClr val="ffffff"/>
                  </a:solidFill>
                </a:uFill>
                <a:latin typeface="Calibri"/>
                <a:ea typeface="Asap"/>
              </a:rPr>
              <a:t>WP4 Gouvernance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TextShape 1"/>
          <p:cNvSpPr txBox="1"/>
          <p:nvPr/>
        </p:nvSpPr>
        <p:spPr>
          <a:xfrm>
            <a:off x="7219800" y="6375240"/>
            <a:ext cx="718920" cy="183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r>
              <a:rPr lang="fr-FR" sz="800" spc="-1" strike="noStrike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02/07/2018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0" name="TextShape 2"/>
          <p:cNvSpPr txBox="1"/>
          <p:nvPr/>
        </p:nvSpPr>
        <p:spPr>
          <a:xfrm>
            <a:off x="8121600" y="6375240"/>
            <a:ext cx="460080" cy="1789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fld id="{BE859E15-86E4-4A98-9C91-882684F0EC9B}" type="slidenum">
              <a:rPr lang="fr-FR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441" name="Picture 2" descr=""/>
          <p:cNvPicPr/>
          <p:nvPr/>
        </p:nvPicPr>
        <p:blipFill>
          <a:blip r:embed="rId1"/>
          <a:stretch/>
        </p:blipFill>
        <p:spPr>
          <a:xfrm>
            <a:off x="528840" y="692640"/>
            <a:ext cx="7715160" cy="5688360"/>
          </a:xfrm>
          <a:prstGeom prst="rect">
            <a:avLst/>
          </a:prstGeom>
          <a:ln>
            <a:noFill/>
          </a:ln>
        </p:spPr>
      </p:pic>
      <p:sp>
        <p:nvSpPr>
          <p:cNvPr id="442" name="CustomShape 3"/>
          <p:cNvSpPr/>
          <p:nvPr/>
        </p:nvSpPr>
        <p:spPr>
          <a:xfrm>
            <a:off x="283320" y="260640"/>
            <a:ext cx="49222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2800" spc="-1" strike="noStrike">
                <a:solidFill>
                  <a:srgbClr val="f05a1e"/>
                </a:solidFill>
                <a:uFill>
                  <a:solidFill>
                    <a:srgbClr val="ffffff"/>
                  </a:solidFill>
                </a:uFill>
                <a:latin typeface="Calibri"/>
                <a:ea typeface="Asap"/>
              </a:rPr>
              <a:t>WP4 Programme d’amélioration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CustomShape 1"/>
          <p:cNvSpPr/>
          <p:nvPr/>
        </p:nvSpPr>
        <p:spPr>
          <a:xfrm>
            <a:off x="107640" y="836640"/>
            <a:ext cx="8928720" cy="540036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6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OUTILS &amp;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6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INSTRUMENTS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CustomShape 1"/>
          <p:cNvSpPr/>
          <p:nvPr/>
        </p:nvSpPr>
        <p:spPr>
          <a:xfrm>
            <a:off x="758880" y="2975040"/>
            <a:ext cx="2142360" cy="1766880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dk2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64520" rIns="123840" tIns="164520" bIns="543240"/>
          <a:p>
            <a:pPr lvl="1" marL="171360" indent="-171000">
              <a:lnSpc>
                <a:spcPct val="90000"/>
              </a:lnSpc>
              <a:buClr>
                <a:srgbClr val="1f497d"/>
              </a:buClr>
              <a:buFont typeface="Symbol" charset="2"/>
              <a:buChar char=""/>
            </a:pPr>
            <a:r>
              <a:rPr lang="fr-FR" sz="16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Listing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71360" indent="-171000">
              <a:lnSpc>
                <a:spcPct val="90000"/>
              </a:lnSpc>
              <a:buClr>
                <a:srgbClr val="1f497d"/>
              </a:buClr>
              <a:buFont typeface="Symbol" charset="2"/>
              <a:buChar char=""/>
            </a:pPr>
            <a:r>
              <a:rPr lang="fr-FR" sz="16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Complément de l’identification après WP4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5" name="CustomShape 2"/>
          <p:cNvSpPr/>
          <p:nvPr/>
        </p:nvSpPr>
        <p:spPr>
          <a:xfrm>
            <a:off x="1976760" y="3445560"/>
            <a:ext cx="2289240" cy="2289240"/>
          </a:xfrm>
          <a:prstGeom prst="leftCircularArrow">
            <a:avLst>
              <a:gd name="adj1" fmla="val 2835"/>
              <a:gd name="adj2" fmla="val 346295"/>
              <a:gd name="adj3" fmla="val 2121806"/>
              <a:gd name="adj4" fmla="val 9024489"/>
              <a:gd name="adj5" fmla="val 3308"/>
            </a:avLst>
          </a:prstGeom>
          <a:solidFill>
            <a:schemeClr val="dk2">
              <a:tint val="6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6" name="CustomShape 3"/>
          <p:cNvSpPr/>
          <p:nvPr/>
        </p:nvSpPr>
        <p:spPr>
          <a:xfrm>
            <a:off x="1235160" y="4363560"/>
            <a:ext cx="1904400" cy="757080"/>
          </a:xfrm>
          <a:prstGeom prst="roundRect">
            <a:avLst>
              <a:gd name="adj" fmla="val 10000"/>
            </a:avLst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dk2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60480" rIns="38160" tIns="47880" bIns="47520" anchor="ctr"/>
          <a:p>
            <a:pPr algn="ctr">
              <a:lnSpc>
                <a:spcPct val="90000"/>
              </a:lnSpc>
            </a:pPr>
            <a:r>
              <a:rPr b="1" lang="fr-FR" sz="20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Identification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7" name="CustomShape 4"/>
          <p:cNvSpPr/>
          <p:nvPr/>
        </p:nvSpPr>
        <p:spPr>
          <a:xfrm>
            <a:off x="3448800" y="2975040"/>
            <a:ext cx="2142360" cy="1766880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dk2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64520" rIns="123840" tIns="543240" bIns="164520"/>
          <a:p>
            <a:pPr lvl="1" marL="171360" indent="-171000">
              <a:lnSpc>
                <a:spcPct val="90000"/>
              </a:lnSpc>
              <a:buClr>
                <a:srgbClr val="1f497d"/>
              </a:buClr>
              <a:buFont typeface="Symbol" charset="2"/>
              <a:buChar char=""/>
            </a:pPr>
            <a:r>
              <a:rPr lang="fr-FR" sz="16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Cartographie (type/échelle)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8" name="CustomShape 5"/>
          <p:cNvSpPr/>
          <p:nvPr/>
        </p:nvSpPr>
        <p:spPr>
          <a:xfrm>
            <a:off x="4649040" y="1912680"/>
            <a:ext cx="2562840" cy="2562840"/>
          </a:xfrm>
          <a:prstGeom prst="circularArrow">
            <a:avLst>
              <a:gd name="adj1" fmla="val 2532"/>
              <a:gd name="adj2" fmla="val 307130"/>
              <a:gd name="adj3" fmla="val 19517359"/>
              <a:gd name="adj4" fmla="val 12575511"/>
              <a:gd name="adj5" fmla="val 2954"/>
            </a:avLst>
          </a:prstGeom>
          <a:solidFill>
            <a:schemeClr val="dk2">
              <a:tint val="6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9" name="CustomShape 6"/>
          <p:cNvSpPr/>
          <p:nvPr/>
        </p:nvSpPr>
        <p:spPr>
          <a:xfrm>
            <a:off x="3924720" y="2596320"/>
            <a:ext cx="1904400" cy="757080"/>
          </a:xfrm>
          <a:prstGeom prst="roundRect">
            <a:avLst>
              <a:gd name="adj" fmla="val 10000"/>
            </a:avLst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dk2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60480" rIns="38160" tIns="47880" bIns="47520" anchor="ctr"/>
          <a:p>
            <a:pPr algn="ctr">
              <a:lnSpc>
                <a:spcPct val="90000"/>
              </a:lnSpc>
            </a:pPr>
            <a:r>
              <a:rPr b="1" lang="fr-FR" sz="20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Mapping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0" name="CustomShape 7"/>
          <p:cNvSpPr/>
          <p:nvPr/>
        </p:nvSpPr>
        <p:spPr>
          <a:xfrm>
            <a:off x="6138720" y="2975040"/>
            <a:ext cx="2142360" cy="1766880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dk2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64520" rIns="123840" tIns="164520" bIns="543240"/>
          <a:p>
            <a:pPr lvl="1" marL="171360" indent="-171000">
              <a:lnSpc>
                <a:spcPct val="90000"/>
              </a:lnSpc>
              <a:buClr>
                <a:srgbClr val="1f497d"/>
              </a:buClr>
              <a:buFont typeface="Symbol" charset="2"/>
              <a:buChar char=""/>
            </a:pPr>
            <a:r>
              <a:rPr lang="fr-FR" sz="16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Etude des instruments et outils les plus importants (sélection)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1" name="CustomShape 8"/>
          <p:cNvSpPr/>
          <p:nvPr/>
        </p:nvSpPr>
        <p:spPr>
          <a:xfrm>
            <a:off x="6614640" y="4363560"/>
            <a:ext cx="1904400" cy="757080"/>
          </a:xfrm>
          <a:prstGeom prst="roundRect">
            <a:avLst>
              <a:gd name="adj" fmla="val 10000"/>
            </a:avLst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dk2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60480" rIns="38160" tIns="47880" bIns="47520" anchor="ctr"/>
          <a:p>
            <a:pPr algn="ctr">
              <a:lnSpc>
                <a:spcPct val="90000"/>
              </a:lnSpc>
            </a:pPr>
            <a:r>
              <a:rPr b="1" lang="fr-FR" sz="20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Analyse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2" name="CustomShape 9"/>
          <p:cNvSpPr/>
          <p:nvPr/>
        </p:nvSpPr>
        <p:spPr>
          <a:xfrm>
            <a:off x="-252360" y="1953000"/>
            <a:ext cx="4176000" cy="104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fr-FR" sz="2800" spc="-1" strike="noStrike" cap="all">
                <a:solidFill>
                  <a:srgbClr val="f05a1e"/>
                </a:solidFill>
                <a:uFill>
                  <a:solidFill>
                    <a:srgbClr val="ffffff"/>
                  </a:solidFill>
                </a:uFill>
                <a:latin typeface="Asap"/>
              </a:rPr>
              <a:t>170 </a:t>
            </a:r>
            <a:endParaRPr lang="fr-FR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1600" spc="-1" strike="noStrike" cap="all">
                <a:solidFill>
                  <a:srgbClr val="f05a1e"/>
                </a:solidFill>
                <a:uFill>
                  <a:solidFill>
                    <a:srgbClr val="ffffff"/>
                  </a:solidFill>
                </a:uFill>
                <a:latin typeface="Asap"/>
              </a:rPr>
              <a:t>Instruments &amp; outils</a:t>
            </a:r>
            <a:endParaRPr lang="fr-FR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3" name="CustomShape 10"/>
          <p:cNvSpPr/>
          <p:nvPr/>
        </p:nvSpPr>
        <p:spPr>
          <a:xfrm>
            <a:off x="5508000" y="5265360"/>
            <a:ext cx="4176000" cy="104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fr-FR" sz="2800" spc="-1" strike="noStrike" cap="all">
                <a:solidFill>
                  <a:srgbClr val="f05a1e"/>
                </a:solidFill>
                <a:uFill>
                  <a:solidFill>
                    <a:srgbClr val="ffffff"/>
                  </a:solidFill>
                </a:uFill>
                <a:latin typeface="Asap"/>
              </a:rPr>
              <a:t>44 </a:t>
            </a:r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1600" spc="-1" strike="noStrike" cap="all">
                <a:solidFill>
                  <a:srgbClr val="f05a1e"/>
                </a:solidFill>
                <a:uFill>
                  <a:solidFill>
                    <a:srgbClr val="ffffff"/>
                  </a:solidFill>
                </a:uFill>
                <a:latin typeface="Asap"/>
              </a:rPr>
              <a:t>Instruments &amp; outils </a:t>
            </a:r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4" name="CustomShape 11"/>
          <p:cNvSpPr/>
          <p:nvPr/>
        </p:nvSpPr>
        <p:spPr>
          <a:xfrm>
            <a:off x="311760" y="260640"/>
            <a:ext cx="45824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2800" spc="-1" strike="noStrike">
                <a:solidFill>
                  <a:srgbClr val="f05a1e"/>
                </a:solidFill>
                <a:uFill>
                  <a:solidFill>
                    <a:srgbClr val="ffffff"/>
                  </a:solidFill>
                </a:uFill>
                <a:latin typeface="Calibri"/>
                <a:ea typeface="Asap"/>
              </a:rPr>
              <a:t>WP3 OUTILS &amp; INSTRUMENTS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5" name="CustomShape 12"/>
          <p:cNvSpPr/>
          <p:nvPr/>
        </p:nvSpPr>
        <p:spPr>
          <a:xfrm>
            <a:off x="717840" y="4213800"/>
            <a:ext cx="5439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fr-FR" sz="3200" spc="-1" strike="noStrike">
                <a:solidFill>
                  <a:srgbClr val="ee4415"/>
                </a:solidFill>
                <a:uFill>
                  <a:solidFill>
                    <a:srgbClr val="ffffff"/>
                  </a:solidFill>
                </a:uFill>
                <a:latin typeface="Wingdings"/>
                <a:ea typeface="Times New Roman"/>
              </a:rPr>
              <a:t>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6" name="CustomShape 13"/>
          <p:cNvSpPr/>
          <p:nvPr/>
        </p:nvSpPr>
        <p:spPr>
          <a:xfrm>
            <a:off x="3429720" y="2917800"/>
            <a:ext cx="5439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fr-FR" sz="3200" spc="-1" strike="noStrike">
                <a:solidFill>
                  <a:srgbClr val="ee4415"/>
                </a:solidFill>
                <a:uFill>
                  <a:solidFill>
                    <a:srgbClr val="ffffff"/>
                  </a:solidFill>
                </a:uFill>
                <a:latin typeface="Wingdings"/>
                <a:ea typeface="Times New Roman"/>
              </a:rPr>
              <a:t>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7" name="CustomShape 14"/>
          <p:cNvSpPr/>
          <p:nvPr/>
        </p:nvSpPr>
        <p:spPr>
          <a:xfrm>
            <a:off x="6115680" y="4232880"/>
            <a:ext cx="5439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fr-FR" sz="3200" spc="-1" strike="noStrike">
                <a:solidFill>
                  <a:srgbClr val="ee4415"/>
                </a:solidFill>
                <a:uFill>
                  <a:solidFill>
                    <a:srgbClr val="ffffff"/>
                  </a:solidFill>
                </a:uFill>
                <a:latin typeface="Wingdings"/>
                <a:ea typeface="Times New Roman"/>
              </a:rPr>
              <a:t>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8" name="CustomShape 15"/>
          <p:cNvSpPr/>
          <p:nvPr/>
        </p:nvSpPr>
        <p:spPr>
          <a:xfrm>
            <a:off x="8121600" y="6375240"/>
            <a:ext cx="460080" cy="178920"/>
          </a:xfrm>
          <a:prstGeom prst="rect">
            <a:avLst/>
          </a:prstGeom>
          <a:solidFill>
            <a:srgbClr val="f3a5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fld id="{BC3C158E-83A6-4CE6-9B29-80DAAB2A1C3F}" type="slidenum">
              <a:rPr lang="fr-FR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&lt;numéro&gt;</a:t>
            </a:fld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9" name="CustomShape 16"/>
          <p:cNvSpPr/>
          <p:nvPr/>
        </p:nvSpPr>
        <p:spPr>
          <a:xfrm>
            <a:off x="179640" y="836640"/>
            <a:ext cx="8712720" cy="913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Etudier les instruments et les outils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lang="fr-FR" sz="18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FR" sz="18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intégrer les aspects énergie, actuellement utilisés dans les villes participantes, considérés comme les plus importants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TextShape 1"/>
          <p:cNvSpPr txBox="1"/>
          <p:nvPr/>
        </p:nvSpPr>
        <p:spPr>
          <a:xfrm>
            <a:off x="7219800" y="6375240"/>
            <a:ext cx="718920" cy="183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r>
              <a:rPr lang="fr-FR" sz="8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02/07/2018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61" name="TextShape 2"/>
          <p:cNvSpPr txBox="1"/>
          <p:nvPr/>
        </p:nvSpPr>
        <p:spPr>
          <a:xfrm>
            <a:off x="8121600" y="6375240"/>
            <a:ext cx="460080" cy="1789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fld id="{66A2C2C9-69E5-4D20-84BD-F9816E434E28}" type="slidenum">
              <a:rPr lang="fr-FR" sz="10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462" name="Image 4" descr=""/>
          <p:cNvPicPr/>
          <p:nvPr/>
        </p:nvPicPr>
        <p:blipFill>
          <a:blip r:embed="rId1"/>
          <a:stretch/>
        </p:blipFill>
        <p:spPr>
          <a:xfrm>
            <a:off x="760680" y="3141720"/>
            <a:ext cx="1384560" cy="863640"/>
          </a:xfrm>
          <a:prstGeom prst="rect">
            <a:avLst/>
          </a:prstGeom>
          <a:ln>
            <a:noFill/>
          </a:ln>
        </p:spPr>
      </p:pic>
      <p:sp>
        <p:nvSpPr>
          <p:cNvPr id="463" name="CustomShape 3"/>
          <p:cNvSpPr/>
          <p:nvPr/>
        </p:nvSpPr>
        <p:spPr>
          <a:xfrm>
            <a:off x="224280" y="260640"/>
            <a:ext cx="52192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2800" spc="-1" strike="noStrike">
                <a:solidFill>
                  <a:srgbClr val="f05a1e"/>
                </a:solidFill>
                <a:uFill>
                  <a:solidFill>
                    <a:srgbClr val="ffffff"/>
                  </a:solidFill>
                </a:uFill>
                <a:latin typeface="Calibri"/>
                <a:ea typeface="Asap"/>
              </a:rPr>
              <a:t>WP3 Constats, besoins, évolutions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4" name="CustomShape 4"/>
          <p:cNvSpPr/>
          <p:nvPr/>
        </p:nvSpPr>
        <p:spPr>
          <a:xfrm>
            <a:off x="-2443320" y="917280"/>
            <a:ext cx="5526720" cy="5526720"/>
          </a:xfrm>
          <a:prstGeom prst="blockArc">
            <a:avLst>
              <a:gd name="adj1" fmla="val 18900000"/>
              <a:gd name="adj2" fmla="val 2700000"/>
              <a:gd name="adj3" fmla="val 391"/>
            </a:avLst>
          </a:prstGeom>
          <a:noFill/>
          <a:ln>
            <a:solidFill>
              <a:schemeClr val="dk2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465" name="CustomShape 5"/>
          <p:cNvSpPr/>
          <p:nvPr/>
        </p:nvSpPr>
        <p:spPr>
          <a:xfrm>
            <a:off x="2483640" y="1815480"/>
            <a:ext cx="6178680" cy="3726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dk2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314280" rIns="30600" tIns="48960" bIns="48600" anchor="ctr"/>
          <a:p>
            <a:pPr>
              <a:lnSpc>
                <a:spcPct val="90000"/>
              </a:lnSpc>
            </a:pPr>
            <a:r>
              <a:rPr b="1" lang="fr-FR" sz="12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Pas d’instruments pour la planification énergétique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6" name="CustomShape 6"/>
          <p:cNvSpPr/>
          <p:nvPr/>
        </p:nvSpPr>
        <p:spPr>
          <a:xfrm>
            <a:off x="2250360" y="1768680"/>
            <a:ext cx="465840" cy="465840"/>
          </a:xfrm>
          <a:prstGeom prst="ellipse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dk2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467" name="CustomShape 7"/>
          <p:cNvSpPr/>
          <p:nvPr/>
        </p:nvSpPr>
        <p:spPr>
          <a:xfrm>
            <a:off x="2821320" y="2375280"/>
            <a:ext cx="5841000" cy="3726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dk2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314280" rIns="30600" tIns="48960" bIns="48600" anchor="ctr"/>
          <a:p>
            <a:pPr>
              <a:lnSpc>
                <a:spcPct val="90000"/>
              </a:lnSpc>
            </a:pPr>
            <a:r>
              <a:rPr b="1" lang="fr-FR" sz="12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Asap"/>
              </a:rPr>
              <a:t>Nécessité d'améliorer les outils de diagnostic énergétique territorial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8" name="CustomShape 8"/>
          <p:cNvSpPr/>
          <p:nvPr/>
        </p:nvSpPr>
        <p:spPr>
          <a:xfrm>
            <a:off x="2588400" y="2328480"/>
            <a:ext cx="465840" cy="465840"/>
          </a:xfrm>
          <a:prstGeom prst="ellipse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dk2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469" name="CustomShape 9"/>
          <p:cNvSpPr/>
          <p:nvPr/>
        </p:nvSpPr>
        <p:spPr>
          <a:xfrm>
            <a:off x="3006720" y="2934720"/>
            <a:ext cx="5655600" cy="3726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dk2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314280" rIns="30600" tIns="48960" bIns="48600" anchor="ctr"/>
          <a:p>
            <a:pPr>
              <a:lnSpc>
                <a:spcPct val="90000"/>
              </a:lnSpc>
            </a:pPr>
            <a:r>
              <a:rPr b="1" lang="fr-FR" sz="12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Asap"/>
              </a:rPr>
              <a:t>Absence de méthodologie pour l’intégration de clauses énergétiques dans les contrats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0" name="CustomShape 10"/>
          <p:cNvSpPr/>
          <p:nvPr/>
        </p:nvSpPr>
        <p:spPr>
          <a:xfrm>
            <a:off x="2773440" y="2887920"/>
            <a:ext cx="465840" cy="465840"/>
          </a:xfrm>
          <a:prstGeom prst="ellipse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dk2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471" name="CustomShape 11"/>
          <p:cNvSpPr/>
          <p:nvPr/>
        </p:nvSpPr>
        <p:spPr>
          <a:xfrm>
            <a:off x="3065760" y="3494520"/>
            <a:ext cx="5596560" cy="3726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dk2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314280" rIns="30600" tIns="48960" bIns="48600" anchor="ctr"/>
          <a:p>
            <a:pPr>
              <a:lnSpc>
                <a:spcPct val="90000"/>
              </a:lnSpc>
            </a:pPr>
            <a:r>
              <a:rPr b="1" lang="fr-FR" sz="12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Asap"/>
              </a:rPr>
              <a:t>Manque d’outils de gestion du projet tout au long de sa vie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2" name="CustomShape 12"/>
          <p:cNvSpPr/>
          <p:nvPr/>
        </p:nvSpPr>
        <p:spPr>
          <a:xfrm>
            <a:off x="2832480" y="3447720"/>
            <a:ext cx="465840" cy="465840"/>
          </a:xfrm>
          <a:prstGeom prst="ellipse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dk2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473" name="CustomShape 13"/>
          <p:cNvSpPr/>
          <p:nvPr/>
        </p:nvSpPr>
        <p:spPr>
          <a:xfrm>
            <a:off x="3006720" y="4054320"/>
            <a:ext cx="5655600" cy="3726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dk2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314280" rIns="30600" tIns="48960" bIns="48600" anchor="ctr"/>
          <a:p>
            <a:pPr>
              <a:lnSpc>
                <a:spcPct val="90000"/>
              </a:lnSpc>
            </a:pPr>
            <a:r>
              <a:rPr b="1" lang="fr-FR" sz="12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Asap"/>
              </a:rPr>
              <a:t>Pas de prise en compte de l’ensemble du cycle de vie du projet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4" name="CustomShape 14"/>
          <p:cNvSpPr/>
          <p:nvPr/>
        </p:nvSpPr>
        <p:spPr>
          <a:xfrm>
            <a:off x="2773440" y="4007880"/>
            <a:ext cx="465840" cy="465840"/>
          </a:xfrm>
          <a:prstGeom prst="ellipse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dk2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475" name="CustomShape 15"/>
          <p:cNvSpPr/>
          <p:nvPr/>
        </p:nvSpPr>
        <p:spPr>
          <a:xfrm>
            <a:off x="2821320" y="4613760"/>
            <a:ext cx="5841000" cy="3726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dk2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314280" rIns="30600" tIns="48960" bIns="48600" anchor="ctr"/>
          <a:p>
            <a:pPr>
              <a:lnSpc>
                <a:spcPct val="90000"/>
              </a:lnSpc>
            </a:pPr>
            <a:r>
              <a:rPr b="1" lang="fr-FR" sz="12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Besoin d'une certification environnementale à l'échelle du projet urbain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6" name="CustomShape 16"/>
          <p:cNvSpPr/>
          <p:nvPr/>
        </p:nvSpPr>
        <p:spPr>
          <a:xfrm>
            <a:off x="2588400" y="4567320"/>
            <a:ext cx="465840" cy="465840"/>
          </a:xfrm>
          <a:prstGeom prst="ellipse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dk2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477" name="CustomShape 17"/>
          <p:cNvSpPr/>
          <p:nvPr/>
        </p:nvSpPr>
        <p:spPr>
          <a:xfrm>
            <a:off x="2483640" y="5173560"/>
            <a:ext cx="6178680" cy="3726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dk2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314280" rIns="30600" tIns="48960" bIns="48600" anchor="ctr"/>
          <a:p>
            <a:pPr>
              <a:lnSpc>
                <a:spcPct val="90000"/>
              </a:lnSpc>
            </a:pPr>
            <a:r>
              <a:rPr b="1" lang="fr-FR" sz="12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 défi de l’existant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8" name="CustomShape 18"/>
          <p:cNvSpPr/>
          <p:nvPr/>
        </p:nvSpPr>
        <p:spPr>
          <a:xfrm>
            <a:off x="2250360" y="5127120"/>
            <a:ext cx="465840" cy="465840"/>
          </a:xfrm>
          <a:prstGeom prst="ellipse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dk2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pic>
        <p:nvPicPr>
          <p:cNvPr id="479" name="Image 7" descr=""/>
          <p:cNvPicPr/>
          <p:nvPr/>
        </p:nvPicPr>
        <p:blipFill>
          <a:blip r:embed="rId2"/>
          <a:stretch/>
        </p:blipFill>
        <p:spPr>
          <a:xfrm>
            <a:off x="1624680" y="2776320"/>
            <a:ext cx="391680" cy="343080"/>
          </a:xfrm>
          <a:prstGeom prst="rect">
            <a:avLst/>
          </a:prstGeom>
          <a:ln>
            <a:noFill/>
          </a:ln>
        </p:spPr>
      </p:pic>
      <p:sp>
        <p:nvSpPr>
          <p:cNvPr id="480" name="CustomShape 19"/>
          <p:cNvSpPr/>
          <p:nvPr/>
        </p:nvSpPr>
        <p:spPr>
          <a:xfrm>
            <a:off x="192240" y="908640"/>
            <a:ext cx="1904400" cy="757080"/>
          </a:xfrm>
          <a:prstGeom prst="roundRect">
            <a:avLst>
              <a:gd name="adj" fmla="val 10000"/>
            </a:avLst>
          </a:prstGeom>
          <a:ln>
            <a:round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481" name="CustomShape 20"/>
          <p:cNvSpPr/>
          <p:nvPr/>
        </p:nvSpPr>
        <p:spPr>
          <a:xfrm>
            <a:off x="214560" y="930960"/>
            <a:ext cx="1859760" cy="71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8160" rIns="38160" tIns="25560" bIns="25560" anchor="ctr"/>
          <a:p>
            <a:pPr algn="ctr">
              <a:lnSpc>
                <a:spcPct val="90000"/>
              </a:lnSpc>
            </a:pPr>
            <a:r>
              <a:rPr b="1" lang="fr-FR" sz="20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Analyse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2" name="CustomShape 21"/>
          <p:cNvSpPr/>
          <p:nvPr/>
        </p:nvSpPr>
        <p:spPr>
          <a:xfrm>
            <a:off x="195120" y="995040"/>
            <a:ext cx="5439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fr-FR" sz="3200" spc="-1" strike="noStrike">
                <a:solidFill>
                  <a:srgbClr val="ee4415"/>
                </a:solidFill>
                <a:uFill>
                  <a:solidFill>
                    <a:srgbClr val="ffffff"/>
                  </a:solidFill>
                </a:uFill>
                <a:latin typeface="Wingdings"/>
                <a:ea typeface="Times New Roman"/>
              </a:rPr>
              <a:t>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TextShape 1"/>
          <p:cNvSpPr txBox="1"/>
          <p:nvPr/>
        </p:nvSpPr>
        <p:spPr>
          <a:xfrm>
            <a:off x="7219800" y="6375240"/>
            <a:ext cx="718920" cy="183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r>
              <a:rPr lang="fr-FR" sz="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02/07/2018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84" name="TextShape 2"/>
          <p:cNvSpPr txBox="1"/>
          <p:nvPr/>
        </p:nvSpPr>
        <p:spPr>
          <a:xfrm>
            <a:off x="8121600" y="6375240"/>
            <a:ext cx="460080" cy="1789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fld id="{CE7A937A-6AA6-45C9-91F5-7F7A9C6F432F}" type="slidenum">
              <a:rPr lang="fr-FR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85" name="CustomShape 3"/>
          <p:cNvSpPr/>
          <p:nvPr/>
        </p:nvSpPr>
        <p:spPr>
          <a:xfrm>
            <a:off x="395640" y="980640"/>
            <a:ext cx="8424720" cy="504036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FR" sz="8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TECHNOLOGIES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TextShape 1"/>
          <p:cNvSpPr txBox="1"/>
          <p:nvPr/>
        </p:nvSpPr>
        <p:spPr>
          <a:xfrm>
            <a:off x="8121600" y="6375240"/>
            <a:ext cx="460080" cy="1789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fld id="{FD701166-C12C-4B83-B26D-3864A85E8835}" type="slidenum">
              <a:rPr lang="fr-FR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87" name="TextShape 2"/>
          <p:cNvSpPr txBox="1"/>
          <p:nvPr/>
        </p:nvSpPr>
        <p:spPr>
          <a:xfrm>
            <a:off x="7219800" y="6375240"/>
            <a:ext cx="718920" cy="183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r>
              <a:rPr lang="fr-FR" sz="800" spc="-1" strike="noStrike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02/07/2018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88" name="CustomShape 3"/>
          <p:cNvSpPr/>
          <p:nvPr/>
        </p:nvSpPr>
        <p:spPr>
          <a:xfrm>
            <a:off x="251640" y="1052640"/>
            <a:ext cx="6175440" cy="700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Identifier les innovations technologiques pour le développement de projet urbains bas-carbone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9" name="CustomShape 4"/>
          <p:cNvSpPr/>
          <p:nvPr/>
        </p:nvSpPr>
        <p:spPr>
          <a:xfrm>
            <a:off x="952200" y="2565000"/>
            <a:ext cx="360" cy="287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chemeClr val="bg1">
                <a:lumMod val="85000"/>
              </a:schemeClr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0" name="CustomShape 5"/>
          <p:cNvSpPr/>
          <p:nvPr/>
        </p:nvSpPr>
        <p:spPr>
          <a:xfrm>
            <a:off x="774360" y="2288160"/>
            <a:ext cx="360000" cy="358560"/>
          </a:xfrm>
          <a:prstGeom prst="ellipse">
            <a:avLst/>
          </a:prstGeom>
          <a:solidFill>
            <a:schemeClr val="bg1"/>
          </a:solidFill>
          <a:ln w="2844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1" name="CustomShape 6"/>
          <p:cNvSpPr/>
          <p:nvPr/>
        </p:nvSpPr>
        <p:spPr>
          <a:xfrm>
            <a:off x="807480" y="2326320"/>
            <a:ext cx="288720" cy="286920"/>
          </a:xfrm>
          <a:prstGeom prst="mathPlus">
            <a:avLst>
              <a:gd name="adj1" fmla="val 23520"/>
            </a:avLst>
          </a:prstGeom>
          <a:solidFill>
            <a:srgbClr val="003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2" name="CustomShape 7"/>
          <p:cNvSpPr/>
          <p:nvPr/>
        </p:nvSpPr>
        <p:spPr>
          <a:xfrm>
            <a:off x="755280" y="2853000"/>
            <a:ext cx="360000" cy="360000"/>
          </a:xfrm>
          <a:prstGeom prst="ellipse">
            <a:avLst/>
          </a:prstGeom>
          <a:solidFill>
            <a:schemeClr val="bg1"/>
          </a:solidFill>
          <a:ln w="2844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3" name="CustomShape 8"/>
          <p:cNvSpPr/>
          <p:nvPr/>
        </p:nvSpPr>
        <p:spPr>
          <a:xfrm>
            <a:off x="788400" y="2891160"/>
            <a:ext cx="288720" cy="288720"/>
          </a:xfrm>
          <a:prstGeom prst="mathPlus">
            <a:avLst>
              <a:gd name="adj1" fmla="val 23520"/>
            </a:avLst>
          </a:prstGeom>
          <a:solidFill>
            <a:srgbClr val="003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4" name="CustomShape 9"/>
          <p:cNvSpPr/>
          <p:nvPr/>
        </p:nvSpPr>
        <p:spPr>
          <a:xfrm>
            <a:off x="755640" y="3429000"/>
            <a:ext cx="360000" cy="360000"/>
          </a:xfrm>
          <a:prstGeom prst="ellipse">
            <a:avLst/>
          </a:prstGeom>
          <a:solidFill>
            <a:schemeClr val="bg1"/>
          </a:solidFill>
          <a:ln w="2844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5" name="CustomShape 10"/>
          <p:cNvSpPr/>
          <p:nvPr/>
        </p:nvSpPr>
        <p:spPr>
          <a:xfrm>
            <a:off x="788760" y="3467160"/>
            <a:ext cx="288720" cy="288720"/>
          </a:xfrm>
          <a:prstGeom prst="mathPlus">
            <a:avLst>
              <a:gd name="adj1" fmla="val 23520"/>
            </a:avLst>
          </a:prstGeom>
          <a:solidFill>
            <a:srgbClr val="003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6" name="CustomShape 11"/>
          <p:cNvSpPr/>
          <p:nvPr/>
        </p:nvSpPr>
        <p:spPr>
          <a:xfrm>
            <a:off x="755640" y="4077000"/>
            <a:ext cx="360000" cy="360000"/>
          </a:xfrm>
          <a:prstGeom prst="ellipse">
            <a:avLst/>
          </a:prstGeom>
          <a:solidFill>
            <a:schemeClr val="bg1"/>
          </a:solidFill>
          <a:ln w="2844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7" name="CustomShape 12"/>
          <p:cNvSpPr/>
          <p:nvPr/>
        </p:nvSpPr>
        <p:spPr>
          <a:xfrm>
            <a:off x="788760" y="4115160"/>
            <a:ext cx="288720" cy="288720"/>
          </a:xfrm>
          <a:prstGeom prst="mathPlus">
            <a:avLst>
              <a:gd name="adj1" fmla="val 23520"/>
            </a:avLst>
          </a:prstGeom>
          <a:solidFill>
            <a:srgbClr val="003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8" name="CustomShape 13"/>
          <p:cNvSpPr/>
          <p:nvPr/>
        </p:nvSpPr>
        <p:spPr>
          <a:xfrm>
            <a:off x="1187640" y="2267280"/>
            <a:ext cx="424800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SOLUTIONS TECHNOLOGIQUES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9" name="CustomShape 14"/>
          <p:cNvSpPr/>
          <p:nvPr/>
        </p:nvSpPr>
        <p:spPr>
          <a:xfrm>
            <a:off x="1187640" y="2831760"/>
            <a:ext cx="3528000" cy="333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PROJETS URBAINS (3 par ville)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0" name="CustomShape 15"/>
          <p:cNvSpPr/>
          <p:nvPr/>
        </p:nvSpPr>
        <p:spPr>
          <a:xfrm>
            <a:off x="1216080" y="3390840"/>
            <a:ext cx="4363560" cy="333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GUIDE DE BONNES PRATIQUES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1" name="CustomShape 16"/>
          <p:cNvSpPr/>
          <p:nvPr/>
        </p:nvSpPr>
        <p:spPr>
          <a:xfrm>
            <a:off x="1216080" y="4088880"/>
            <a:ext cx="2347200" cy="333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STUDY TOURS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2" name="CustomShape 17"/>
          <p:cNvSpPr/>
          <p:nvPr/>
        </p:nvSpPr>
        <p:spPr>
          <a:xfrm>
            <a:off x="765000" y="4725000"/>
            <a:ext cx="360000" cy="360000"/>
          </a:xfrm>
          <a:prstGeom prst="ellipse">
            <a:avLst/>
          </a:prstGeom>
          <a:solidFill>
            <a:schemeClr val="bg1"/>
          </a:solidFill>
          <a:ln w="2844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3" name="CustomShape 18"/>
          <p:cNvSpPr/>
          <p:nvPr/>
        </p:nvSpPr>
        <p:spPr>
          <a:xfrm>
            <a:off x="798480" y="4763160"/>
            <a:ext cx="288720" cy="288720"/>
          </a:xfrm>
          <a:prstGeom prst="mathPlus">
            <a:avLst>
              <a:gd name="adj1" fmla="val 23520"/>
            </a:avLst>
          </a:prstGeom>
          <a:solidFill>
            <a:srgbClr val="003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4" name="CustomShape 19"/>
          <p:cNvSpPr/>
          <p:nvPr/>
        </p:nvSpPr>
        <p:spPr>
          <a:xfrm>
            <a:off x="1216080" y="4685040"/>
            <a:ext cx="4723560" cy="8204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RAPPORT SUR L’INTEGRATION TECHNOLOGIQUE DANS LES PROJETS URBAINS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5" name="CustomShape 20"/>
          <p:cNvSpPr/>
          <p:nvPr/>
        </p:nvSpPr>
        <p:spPr>
          <a:xfrm>
            <a:off x="210600" y="260640"/>
            <a:ext cx="32259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2800" spc="-1" strike="noStrike">
                <a:solidFill>
                  <a:srgbClr val="f05a1e"/>
                </a:solidFill>
                <a:uFill>
                  <a:solidFill>
                    <a:srgbClr val="ffffff"/>
                  </a:solidFill>
                </a:uFill>
                <a:latin typeface="Calibri"/>
                <a:ea typeface="Asap"/>
              </a:rPr>
              <a:t>WP2 TECHNOLOGIES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6" name="CustomShape 21"/>
          <p:cNvSpPr/>
          <p:nvPr/>
        </p:nvSpPr>
        <p:spPr>
          <a:xfrm>
            <a:off x="6728040" y="4437000"/>
            <a:ext cx="2595960" cy="333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CLICHY-BATIGNOLLES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7" name="CustomShape 22"/>
          <p:cNvSpPr/>
          <p:nvPr/>
        </p:nvSpPr>
        <p:spPr>
          <a:xfrm>
            <a:off x="6732360" y="914760"/>
            <a:ext cx="2232000" cy="333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CLAUDE BERNARD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8" name="CustomShape 23"/>
          <p:cNvSpPr/>
          <p:nvPr/>
        </p:nvSpPr>
        <p:spPr>
          <a:xfrm>
            <a:off x="6624000" y="2693520"/>
            <a:ext cx="1976760" cy="333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16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PAUL BOURGET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9" name="Picture 2" descr=""/>
          <p:cNvPicPr/>
          <p:nvPr/>
        </p:nvPicPr>
        <p:blipFill>
          <a:blip r:embed="rId1"/>
          <a:stretch/>
        </p:blipFill>
        <p:spPr>
          <a:xfrm>
            <a:off x="7020360" y="4775760"/>
            <a:ext cx="2123280" cy="1411200"/>
          </a:xfrm>
          <a:prstGeom prst="rect">
            <a:avLst/>
          </a:prstGeom>
          <a:ln>
            <a:noFill/>
          </a:ln>
        </p:spPr>
      </p:pic>
      <p:pic>
        <p:nvPicPr>
          <p:cNvPr id="510" name="Picture 3" descr=""/>
          <p:cNvPicPr/>
          <p:nvPr/>
        </p:nvPicPr>
        <p:blipFill>
          <a:blip r:embed="rId2"/>
          <a:stretch/>
        </p:blipFill>
        <p:spPr>
          <a:xfrm>
            <a:off x="7038720" y="1256760"/>
            <a:ext cx="2104920" cy="1403280"/>
          </a:xfrm>
          <a:prstGeom prst="rect">
            <a:avLst/>
          </a:prstGeom>
          <a:ln w="9360">
            <a:noFill/>
          </a:ln>
        </p:spPr>
      </p:pic>
      <p:pic>
        <p:nvPicPr>
          <p:cNvPr id="511" name="Picture 5" descr=""/>
          <p:cNvPicPr/>
          <p:nvPr/>
        </p:nvPicPr>
        <p:blipFill>
          <a:blip r:embed="rId3"/>
          <a:stretch/>
        </p:blipFill>
        <p:spPr>
          <a:xfrm>
            <a:off x="7038360" y="3033360"/>
            <a:ext cx="2105280" cy="1403280"/>
          </a:xfrm>
          <a:prstGeom prst="rect">
            <a:avLst/>
          </a:prstGeom>
          <a:ln>
            <a:noFill/>
          </a:ln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TextShape 1"/>
          <p:cNvSpPr txBox="1"/>
          <p:nvPr/>
        </p:nvSpPr>
        <p:spPr>
          <a:xfrm>
            <a:off x="8121600" y="6485040"/>
            <a:ext cx="460080" cy="1789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fld id="{F7C5DCC4-758E-4982-9338-56148286C7AC}" type="slidenum">
              <a:rPr lang="fr-FR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13" name="TextShape 2"/>
          <p:cNvSpPr txBox="1"/>
          <p:nvPr/>
        </p:nvSpPr>
        <p:spPr>
          <a:xfrm>
            <a:off x="7219800" y="6485040"/>
            <a:ext cx="718920" cy="183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r>
              <a:rPr lang="fr-FR" sz="800" spc="-1" strike="noStrike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02/07/2018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14" name="CustomShape 3"/>
          <p:cNvSpPr/>
          <p:nvPr/>
        </p:nvSpPr>
        <p:spPr>
          <a:xfrm>
            <a:off x="6840" y="1681560"/>
            <a:ext cx="2448000" cy="700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20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CLICHY-BATIGNOLLES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5" name="CustomShape 4"/>
          <p:cNvSpPr/>
          <p:nvPr/>
        </p:nvSpPr>
        <p:spPr>
          <a:xfrm>
            <a:off x="3169800" y="1662480"/>
            <a:ext cx="2520000" cy="699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20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CLAUDE BERNARD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6" name="CustomShape 5"/>
          <p:cNvSpPr/>
          <p:nvPr/>
        </p:nvSpPr>
        <p:spPr>
          <a:xfrm>
            <a:off x="6150960" y="1954080"/>
            <a:ext cx="2232000" cy="395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PAUL BOURGET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7" name="CustomShape 6"/>
          <p:cNvSpPr/>
          <p:nvPr/>
        </p:nvSpPr>
        <p:spPr>
          <a:xfrm>
            <a:off x="6516360" y="4456800"/>
            <a:ext cx="2520000" cy="1063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600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b="1" lang="fr-FR" sz="16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fr-FR" sz="16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PAC air/ géothermie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b="1" lang="fr-FR" sz="16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fr-FR" sz="16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Solaire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b="1" lang="fr-FR" sz="16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fr-FR" sz="16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Cogénération gaz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b="1" lang="fr-FR" sz="16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fr-FR" sz="16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Monitoring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8" name="CustomShape 7"/>
          <p:cNvSpPr/>
          <p:nvPr/>
        </p:nvSpPr>
        <p:spPr>
          <a:xfrm>
            <a:off x="179640" y="4477680"/>
            <a:ext cx="2520000" cy="13064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600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b="1" lang="fr-FR" sz="16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fr-FR" sz="16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Boucle d’eau chaude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b="1" lang="fr-FR" sz="16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fr-FR" sz="16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Géothermie Albien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b="1" lang="fr-FR" sz="16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fr-FR" sz="16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Solaire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b="1" lang="fr-FR" sz="16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fr-FR" sz="16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Collecte pneumatique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9" name="CustomShape 8"/>
          <p:cNvSpPr/>
          <p:nvPr/>
        </p:nvSpPr>
        <p:spPr>
          <a:xfrm>
            <a:off x="3420000" y="4477680"/>
            <a:ext cx="2520000" cy="1063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600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b="1" lang="fr-FR" sz="16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fr-FR" sz="16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Boucle d’eau chaude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b="1" lang="fr-FR" sz="16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fr-FR" sz="16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Géothermie Dogger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b="1" lang="fr-FR" sz="16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fr-FR" sz="16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Thermofrigopompe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1f497d"/>
              </a:buClr>
              <a:buFont typeface="Arial"/>
              <a:buChar char="•"/>
            </a:pPr>
            <a:r>
              <a:rPr b="1" lang="fr-FR" sz="16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fr-FR" sz="16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Solaire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20" name="Picture 2" descr=""/>
          <p:cNvPicPr/>
          <p:nvPr/>
        </p:nvPicPr>
        <p:blipFill>
          <a:blip r:embed="rId1"/>
          <a:stretch/>
        </p:blipFill>
        <p:spPr>
          <a:xfrm>
            <a:off x="107640" y="2467440"/>
            <a:ext cx="2832120" cy="1882080"/>
          </a:xfrm>
          <a:prstGeom prst="rect">
            <a:avLst/>
          </a:prstGeom>
          <a:ln>
            <a:noFill/>
          </a:ln>
        </p:spPr>
      </p:pic>
      <p:pic>
        <p:nvPicPr>
          <p:cNvPr id="521" name="Picture 3" descr=""/>
          <p:cNvPicPr/>
          <p:nvPr/>
        </p:nvPicPr>
        <p:blipFill>
          <a:blip r:embed="rId2"/>
          <a:stretch/>
        </p:blipFill>
        <p:spPr>
          <a:xfrm>
            <a:off x="3276000" y="2467440"/>
            <a:ext cx="2807280" cy="1872000"/>
          </a:xfrm>
          <a:prstGeom prst="rect">
            <a:avLst/>
          </a:prstGeom>
          <a:ln w="9360">
            <a:noFill/>
          </a:ln>
        </p:spPr>
      </p:pic>
      <p:pic>
        <p:nvPicPr>
          <p:cNvPr id="522" name="Picture 5" descr=""/>
          <p:cNvPicPr/>
          <p:nvPr/>
        </p:nvPicPr>
        <p:blipFill>
          <a:blip r:embed="rId3"/>
          <a:stretch/>
        </p:blipFill>
        <p:spPr>
          <a:xfrm>
            <a:off x="6228360" y="2467440"/>
            <a:ext cx="2808000" cy="1872000"/>
          </a:xfrm>
          <a:prstGeom prst="rect">
            <a:avLst/>
          </a:prstGeom>
          <a:ln>
            <a:noFill/>
          </a:ln>
        </p:spPr>
      </p:pic>
      <p:sp>
        <p:nvSpPr>
          <p:cNvPr id="523" name="CustomShape 9"/>
          <p:cNvSpPr/>
          <p:nvPr/>
        </p:nvSpPr>
        <p:spPr>
          <a:xfrm>
            <a:off x="217440" y="860760"/>
            <a:ext cx="2448000" cy="51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2800" spc="-1" strike="noStrike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PARIS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4" name="CustomShape 10"/>
          <p:cNvSpPr/>
          <p:nvPr/>
        </p:nvSpPr>
        <p:spPr>
          <a:xfrm>
            <a:off x="210600" y="313560"/>
            <a:ext cx="32259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2800" spc="-1" strike="noStrike">
                <a:solidFill>
                  <a:srgbClr val="f05a1e"/>
                </a:solidFill>
                <a:uFill>
                  <a:solidFill>
                    <a:srgbClr val="ffffff"/>
                  </a:solidFill>
                </a:uFill>
                <a:latin typeface="Calibri"/>
                <a:ea typeface="Asap"/>
              </a:rPr>
              <a:t>WP2 TECHNOLOGIES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TextShape 1"/>
          <p:cNvSpPr txBox="1"/>
          <p:nvPr/>
        </p:nvSpPr>
        <p:spPr>
          <a:xfrm>
            <a:off x="8316360" y="6467400"/>
            <a:ext cx="460080" cy="178920"/>
          </a:xfrm>
          <a:prstGeom prst="rect">
            <a:avLst/>
          </a:prstGeom>
          <a:solidFill>
            <a:srgbClr val="f3a500"/>
          </a:solidFill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fld id="{978DB175-77F0-4DB1-AC0D-E062BE7CE0F6}" type="slidenum">
              <a:rPr lang="fr-FR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26" name="CustomShape 2"/>
          <p:cNvSpPr/>
          <p:nvPr/>
        </p:nvSpPr>
        <p:spPr>
          <a:xfrm>
            <a:off x="7219800" y="6375240"/>
            <a:ext cx="718920" cy="18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r">
              <a:lnSpc>
                <a:spcPct val="100000"/>
              </a:lnSpc>
            </a:pPr>
            <a:r>
              <a:rPr lang="fr-FR" sz="800" spc="-1" strike="noStrike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02/07/2018</a:t>
            </a:r>
            <a:endParaRPr lang="fr-FR" sz="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7" name="CustomShape 3"/>
          <p:cNvSpPr/>
          <p:nvPr/>
        </p:nvSpPr>
        <p:spPr>
          <a:xfrm>
            <a:off x="210240" y="260640"/>
            <a:ext cx="29289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2800" spc="-1" strike="noStrike">
                <a:solidFill>
                  <a:srgbClr val="f05a1e"/>
                </a:solidFill>
                <a:uFill>
                  <a:solidFill>
                    <a:srgbClr val="ffffff"/>
                  </a:solidFill>
                </a:uFill>
                <a:latin typeface="Calibri"/>
                <a:ea typeface="Asap"/>
              </a:rPr>
              <a:t>WP2 Technologies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8" name="CustomShape 4"/>
          <p:cNvSpPr/>
          <p:nvPr/>
        </p:nvSpPr>
        <p:spPr>
          <a:xfrm>
            <a:off x="360" y="1221480"/>
            <a:ext cx="32778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3600" spc="-1" strike="noStrike" cap="small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 enjeux 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9" name="CustomShape 5"/>
          <p:cNvSpPr/>
          <p:nvPr/>
        </p:nvSpPr>
        <p:spPr>
          <a:xfrm>
            <a:off x="227880" y="2493000"/>
            <a:ext cx="8784720" cy="2133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b="1" lang="fr-FR" sz="20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Echelle de l’îlot particulièrement pertinente dans un contexte de transition énergétique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b="1" lang="fr-FR" sz="20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 nouveaux quartiers ont des caractéristiques différentes des autres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b="1" lang="fr-FR" sz="20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 synergies énergétiques entre les différents bâtiments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Shape 1"/>
          <p:cNvSpPr txBox="1"/>
          <p:nvPr/>
        </p:nvSpPr>
        <p:spPr>
          <a:xfrm>
            <a:off x="7219800" y="6375240"/>
            <a:ext cx="718920" cy="183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r>
              <a:rPr lang="fr-FR" sz="800" spc="-1" strike="noStrike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02/07/2018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99" name="TextShape 2"/>
          <p:cNvSpPr txBox="1"/>
          <p:nvPr/>
        </p:nvSpPr>
        <p:spPr>
          <a:xfrm>
            <a:off x="8121600" y="6375240"/>
            <a:ext cx="460080" cy="1789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fld id="{9A1DEA1C-1FBF-475B-B4D9-AFAFA5F5C8ED}" type="slidenum">
              <a:rPr lang="fr-FR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00" name="CustomShape 3"/>
          <p:cNvSpPr/>
          <p:nvPr/>
        </p:nvSpPr>
        <p:spPr>
          <a:xfrm>
            <a:off x="612000" y="1143720"/>
            <a:ext cx="2879280" cy="77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388c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CONSORTIUM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CustomShape 4"/>
          <p:cNvSpPr/>
          <p:nvPr/>
        </p:nvSpPr>
        <p:spPr>
          <a:xfrm>
            <a:off x="621000" y="1647720"/>
            <a:ext cx="5832000" cy="77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50000"/>
              </a:lnSpc>
            </a:pPr>
            <a:r>
              <a:rPr lang="fr-FR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Coordinateur</a:t>
            </a:r>
            <a:r>
              <a:rPr b="1" lang="fr-FR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: VIENNE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50000"/>
              </a:lnSpc>
              <a:buClr>
                <a:srgbClr val="ee4415"/>
              </a:buClr>
              <a:buFont typeface="Arial"/>
              <a:buChar char="•"/>
            </a:pPr>
            <a:r>
              <a:rPr b="1" lang="fr-FR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PARIS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50000"/>
              </a:lnSpc>
              <a:buClr>
                <a:srgbClr val="ee4415"/>
              </a:buClr>
              <a:buFont typeface="Arial"/>
              <a:buChar char="•"/>
            </a:pPr>
            <a:r>
              <a:rPr b="1" lang="fr-FR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BERLIN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50000"/>
              </a:lnSpc>
              <a:buClr>
                <a:srgbClr val="ee4415"/>
              </a:buClr>
              <a:buFont typeface="Arial"/>
              <a:buChar char="•"/>
            </a:pPr>
            <a:r>
              <a:rPr b="1" lang="fr-FR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AMSTERDAM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50000"/>
              </a:lnSpc>
              <a:buClr>
                <a:srgbClr val="ee4415"/>
              </a:buClr>
              <a:buFont typeface="Arial"/>
              <a:buChar char="•"/>
            </a:pPr>
            <a:r>
              <a:rPr b="1" lang="fr-FR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ZAANSTAD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50000"/>
              </a:lnSpc>
              <a:buClr>
                <a:srgbClr val="ee4415"/>
              </a:buClr>
              <a:buFont typeface="Arial"/>
              <a:buChar char="•"/>
            </a:pPr>
            <a:r>
              <a:rPr b="1" lang="fr-FR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ZAGREB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50000"/>
              </a:lnSpc>
              <a:buClr>
                <a:srgbClr val="ee4415"/>
              </a:buClr>
              <a:buFont typeface="Arial"/>
              <a:buChar char="•"/>
            </a:pPr>
            <a:r>
              <a:rPr b="1" lang="fr-FR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VARSOVIE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50000"/>
              </a:lnSpc>
              <a:buClr>
                <a:srgbClr val="ee4415"/>
              </a:buClr>
              <a:buFont typeface="Arial"/>
              <a:buChar char="•"/>
            </a:pPr>
            <a:r>
              <a:rPr b="1" lang="fr-FR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STOCKHOLM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CustomShape 5"/>
          <p:cNvSpPr/>
          <p:nvPr/>
        </p:nvSpPr>
        <p:spPr>
          <a:xfrm>
            <a:off x="193320" y="188640"/>
            <a:ext cx="577260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f05a1e"/>
                </a:solidFill>
                <a:uFill>
                  <a:solidFill>
                    <a:srgbClr val="ffffff"/>
                  </a:solidFill>
                </a:uFill>
                <a:latin typeface="Calibri"/>
                <a:ea typeface="Asap"/>
              </a:rPr>
              <a:t>URBAN LEARNING </a:t>
            </a:r>
            <a:r>
              <a:rPr b="1" lang="fr-FR" sz="2000" spc="-1" strike="noStrike">
                <a:solidFill>
                  <a:srgbClr val="f05a1e"/>
                </a:solidFill>
                <a:uFill>
                  <a:solidFill>
                    <a:srgbClr val="ffffff"/>
                  </a:solidFill>
                </a:uFill>
                <a:latin typeface="Calibri"/>
                <a:ea typeface="Asap"/>
              </a:rPr>
              <a:t>MARS 2015 – JAN 2018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CustomShape 6"/>
          <p:cNvSpPr/>
          <p:nvPr/>
        </p:nvSpPr>
        <p:spPr>
          <a:xfrm>
            <a:off x="0" y="0"/>
            <a:ext cx="914364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04" name="Grafik 2" descr=""/>
          <p:cNvPicPr/>
          <p:nvPr/>
        </p:nvPicPr>
        <p:blipFill>
          <a:blip r:embed="rId1"/>
          <a:stretch/>
        </p:blipFill>
        <p:spPr>
          <a:xfrm>
            <a:off x="4328640" y="1239840"/>
            <a:ext cx="4249800" cy="2198520"/>
          </a:xfrm>
          <a:prstGeom prst="rect">
            <a:avLst/>
          </a:prstGeom>
          <a:ln>
            <a:noFill/>
          </a:ln>
        </p:spPr>
      </p:pic>
      <p:sp>
        <p:nvSpPr>
          <p:cNvPr id="305" name="CustomShape 7"/>
          <p:cNvSpPr/>
          <p:nvPr/>
        </p:nvSpPr>
        <p:spPr>
          <a:xfrm>
            <a:off x="4282560" y="3903480"/>
            <a:ext cx="4295880" cy="1553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388c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OBJECTIF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Généralisation et institutionnalisation d’une planification intégrée de l’énergie dans l’aménagement urbain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6" name="Image 5" descr=""/>
          <p:cNvPicPr/>
          <p:nvPr/>
        </p:nvPicPr>
        <p:blipFill>
          <a:blip r:embed="rId2"/>
          <a:stretch/>
        </p:blipFill>
        <p:spPr>
          <a:xfrm>
            <a:off x="3906000" y="3930480"/>
            <a:ext cx="377640" cy="362160"/>
          </a:xfrm>
          <a:prstGeom prst="rect">
            <a:avLst/>
          </a:prstGeom>
          <a:ln>
            <a:noFill/>
          </a:ln>
        </p:spPr>
      </p:pic>
      <p:pic>
        <p:nvPicPr>
          <p:cNvPr id="307" name="Image 7" descr=""/>
          <p:cNvPicPr/>
          <p:nvPr/>
        </p:nvPicPr>
        <p:blipFill>
          <a:blip r:embed="rId3"/>
          <a:stretch/>
        </p:blipFill>
        <p:spPr>
          <a:xfrm>
            <a:off x="293400" y="1146600"/>
            <a:ext cx="321480" cy="321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CustomShape 1"/>
          <p:cNvSpPr/>
          <p:nvPr/>
        </p:nvSpPr>
        <p:spPr>
          <a:xfrm>
            <a:off x="-150840" y="260640"/>
            <a:ext cx="56142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2800" spc="-1" strike="noStrike">
                <a:solidFill>
                  <a:srgbClr val="f05a1e"/>
                </a:solidFill>
                <a:uFill>
                  <a:solidFill>
                    <a:srgbClr val="ffffff"/>
                  </a:solidFill>
                </a:uFill>
                <a:latin typeface="Arial"/>
                <a:ea typeface="Asap"/>
              </a:rPr>
              <a:t>Plan de mise en œuvre parisien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1" name="CustomShape 2"/>
          <p:cNvSpPr/>
          <p:nvPr/>
        </p:nvSpPr>
        <p:spPr>
          <a:xfrm flipH="1">
            <a:off x="806040" y="1442520"/>
            <a:ext cx="37440" cy="3498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chemeClr val="bg1">
                <a:lumMod val="85000"/>
              </a:schemeClr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2" name="CustomShape 3"/>
          <p:cNvSpPr/>
          <p:nvPr/>
        </p:nvSpPr>
        <p:spPr>
          <a:xfrm>
            <a:off x="611280" y="1815120"/>
            <a:ext cx="380160" cy="411840"/>
          </a:xfrm>
          <a:prstGeom prst="ellipse">
            <a:avLst/>
          </a:prstGeom>
          <a:solidFill>
            <a:schemeClr val="bg1"/>
          </a:solidFill>
          <a:ln w="2844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3" name="CustomShape 4"/>
          <p:cNvSpPr/>
          <p:nvPr/>
        </p:nvSpPr>
        <p:spPr>
          <a:xfrm>
            <a:off x="646560" y="1859040"/>
            <a:ext cx="304920" cy="329760"/>
          </a:xfrm>
          <a:prstGeom prst="mathPlus">
            <a:avLst>
              <a:gd name="adj1" fmla="val 23520"/>
            </a:avLst>
          </a:prstGeom>
          <a:solidFill>
            <a:srgbClr val="003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4" name="CustomShape 5"/>
          <p:cNvSpPr/>
          <p:nvPr/>
        </p:nvSpPr>
        <p:spPr>
          <a:xfrm>
            <a:off x="611280" y="3437280"/>
            <a:ext cx="380160" cy="413640"/>
          </a:xfrm>
          <a:prstGeom prst="ellipse">
            <a:avLst/>
          </a:prstGeom>
          <a:solidFill>
            <a:schemeClr val="bg1"/>
          </a:solidFill>
          <a:ln w="2844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5" name="CustomShape 6"/>
          <p:cNvSpPr/>
          <p:nvPr/>
        </p:nvSpPr>
        <p:spPr>
          <a:xfrm>
            <a:off x="646560" y="3481200"/>
            <a:ext cx="304920" cy="331560"/>
          </a:xfrm>
          <a:prstGeom prst="mathPlus">
            <a:avLst>
              <a:gd name="adj1" fmla="val 23520"/>
            </a:avLst>
          </a:prstGeom>
          <a:solidFill>
            <a:srgbClr val="003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6" name="CustomShape 7"/>
          <p:cNvSpPr/>
          <p:nvPr/>
        </p:nvSpPr>
        <p:spPr>
          <a:xfrm>
            <a:off x="1208160" y="1700640"/>
            <a:ext cx="7683840" cy="1916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2800" spc="-1" strike="noStrike" cap="small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Changement progressif de la gouvernance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25416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b="1" lang="fr-FR" sz="16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« Ré-inventer Paris »,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25416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b="1" lang="fr-FR" sz="16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« Ré-inventer la Seine »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25416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b="1" lang="fr-FR" sz="16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suivi et monitoring : CORDEES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7" name="CustomShape 8"/>
          <p:cNvSpPr/>
          <p:nvPr/>
        </p:nvSpPr>
        <p:spPr>
          <a:xfrm>
            <a:off x="1219680" y="2501280"/>
            <a:ext cx="6996960" cy="360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8" name="CustomShape 9"/>
          <p:cNvSpPr/>
          <p:nvPr/>
        </p:nvSpPr>
        <p:spPr>
          <a:xfrm>
            <a:off x="1214280" y="3427920"/>
            <a:ext cx="7749720" cy="1916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2800" spc="-1" strike="noStrike" cap="small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Amélioration de la stratégie énergétique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25416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b="1" lang="fr-FR" sz="16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Plan Local d’Urbanisme et nouveau Plan Climat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25416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b="1" lang="fr-FR" sz="16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Schéma directeur multi-énergies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TextShape 1"/>
          <p:cNvSpPr txBox="1"/>
          <p:nvPr/>
        </p:nvSpPr>
        <p:spPr>
          <a:xfrm>
            <a:off x="7219800" y="6375240"/>
            <a:ext cx="718920" cy="183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r>
              <a:rPr lang="fr-FR" sz="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02/07/2018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40" name="TextShape 2"/>
          <p:cNvSpPr txBox="1"/>
          <p:nvPr/>
        </p:nvSpPr>
        <p:spPr>
          <a:xfrm>
            <a:off x="8121600" y="6375240"/>
            <a:ext cx="460080" cy="1789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fld id="{1561BD8F-F3F9-4DCC-B154-30A351C3D34B}" type="slidenum">
              <a:rPr lang="fr-FR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41" name="CustomShape 3"/>
          <p:cNvSpPr/>
          <p:nvPr/>
        </p:nvSpPr>
        <p:spPr>
          <a:xfrm>
            <a:off x="107640" y="303120"/>
            <a:ext cx="84967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SCHEMA(S) DIRECTEUR(S)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42" name="Picture 4" descr=""/>
          <p:cNvPicPr/>
          <p:nvPr/>
        </p:nvPicPr>
        <p:blipFill>
          <a:blip r:embed="rId1"/>
          <a:srcRect l="0" t="0" r="0" b="25006"/>
          <a:stretch/>
        </p:blipFill>
        <p:spPr>
          <a:xfrm>
            <a:off x="5436000" y="836640"/>
            <a:ext cx="3475800" cy="2808000"/>
          </a:xfrm>
          <a:prstGeom prst="rect">
            <a:avLst/>
          </a:prstGeom>
          <a:ln w="9360">
            <a:noFill/>
          </a:ln>
        </p:spPr>
      </p:pic>
      <p:pic>
        <p:nvPicPr>
          <p:cNvPr id="543" name="Picture 5" descr=""/>
          <p:cNvPicPr/>
          <p:nvPr/>
        </p:nvPicPr>
        <p:blipFill>
          <a:blip r:embed="rId2"/>
          <a:stretch/>
        </p:blipFill>
        <p:spPr>
          <a:xfrm>
            <a:off x="6012000" y="3573000"/>
            <a:ext cx="2592000" cy="2599920"/>
          </a:xfrm>
          <a:prstGeom prst="rect">
            <a:avLst/>
          </a:prstGeom>
          <a:ln w="9360">
            <a:noFill/>
          </a:ln>
        </p:spPr>
      </p:pic>
      <p:pic>
        <p:nvPicPr>
          <p:cNvPr id="544" name="Picture 6" descr=""/>
          <p:cNvPicPr/>
          <p:nvPr/>
        </p:nvPicPr>
        <p:blipFill>
          <a:blip r:embed="rId3"/>
          <a:stretch/>
        </p:blipFill>
        <p:spPr>
          <a:xfrm>
            <a:off x="107640" y="1271880"/>
            <a:ext cx="4608000" cy="2300760"/>
          </a:xfrm>
          <a:prstGeom prst="rect">
            <a:avLst/>
          </a:prstGeom>
          <a:ln w="9360">
            <a:noFill/>
          </a:ln>
        </p:spPr>
      </p:pic>
      <p:pic>
        <p:nvPicPr>
          <p:cNvPr id="545" name="Picture 7" descr=""/>
          <p:cNvPicPr/>
          <p:nvPr/>
        </p:nvPicPr>
        <p:blipFill>
          <a:blip r:embed="rId4"/>
          <a:stretch/>
        </p:blipFill>
        <p:spPr>
          <a:xfrm>
            <a:off x="107640" y="3717000"/>
            <a:ext cx="4588920" cy="242280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TextShape 1"/>
          <p:cNvSpPr txBox="1"/>
          <p:nvPr/>
        </p:nvSpPr>
        <p:spPr>
          <a:xfrm>
            <a:off x="7223040" y="6413040"/>
            <a:ext cx="718920" cy="183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r>
              <a:rPr lang="fr-FR" sz="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02/07/2018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47" name="TextShape 2"/>
          <p:cNvSpPr txBox="1"/>
          <p:nvPr/>
        </p:nvSpPr>
        <p:spPr>
          <a:xfrm>
            <a:off x="8124840" y="6413040"/>
            <a:ext cx="460080" cy="1789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fld id="{137B18E2-CD9B-420A-82C3-3D8DF4D6982E}" type="slidenum">
              <a:rPr lang="fr-FR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548" name="Picture 2" descr=""/>
          <p:cNvPicPr/>
          <p:nvPr/>
        </p:nvPicPr>
        <p:blipFill>
          <a:blip r:embed="rId1"/>
          <a:stretch/>
        </p:blipFill>
        <p:spPr>
          <a:xfrm>
            <a:off x="2051640" y="810720"/>
            <a:ext cx="4716360" cy="5282280"/>
          </a:xfrm>
          <a:prstGeom prst="rect">
            <a:avLst/>
          </a:prstGeom>
          <a:ln>
            <a:noFill/>
          </a:ln>
        </p:spPr>
      </p:pic>
      <p:sp>
        <p:nvSpPr>
          <p:cNvPr id="549" name="CustomShape 3"/>
          <p:cNvSpPr/>
          <p:nvPr/>
        </p:nvSpPr>
        <p:spPr>
          <a:xfrm>
            <a:off x="217800" y="260640"/>
            <a:ext cx="47926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fr-FR" sz="2800" spc="-1" strike="noStrike" u="sng">
                <a:solidFill>
                  <a:srgbClr val="5959ff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http://www.urbanlearning.eu/</a:t>
            </a:r>
            <a:r>
              <a:rPr lang="fr-FR" sz="2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Picture 2" descr=""/>
          <p:cNvPicPr/>
          <p:nvPr/>
        </p:nvPicPr>
        <p:blipFill>
          <a:blip r:embed="rId1"/>
          <a:stretch/>
        </p:blipFill>
        <p:spPr>
          <a:xfrm>
            <a:off x="0" y="820440"/>
            <a:ext cx="8057880" cy="5368320"/>
          </a:xfrm>
          <a:prstGeom prst="rect">
            <a:avLst/>
          </a:prstGeom>
          <a:ln>
            <a:noFill/>
          </a:ln>
        </p:spPr>
      </p:pic>
      <p:sp>
        <p:nvSpPr>
          <p:cNvPr id="309" name="TextShape 1"/>
          <p:cNvSpPr txBox="1"/>
          <p:nvPr/>
        </p:nvSpPr>
        <p:spPr>
          <a:xfrm>
            <a:off x="7219800" y="6375240"/>
            <a:ext cx="718920" cy="183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r>
              <a:rPr lang="fr-FR" sz="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02/07/2018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10" name="TextShape 2"/>
          <p:cNvSpPr txBox="1"/>
          <p:nvPr/>
        </p:nvSpPr>
        <p:spPr>
          <a:xfrm>
            <a:off x="8121600" y="6375240"/>
            <a:ext cx="460080" cy="1789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fld id="{532E8BF2-91F7-49C8-B1FF-4C596976687D}" type="slidenum">
              <a:rPr lang="fr-FR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11" name="CustomShape 3"/>
          <p:cNvSpPr/>
          <p:nvPr/>
        </p:nvSpPr>
        <p:spPr>
          <a:xfrm>
            <a:off x="203760" y="1224000"/>
            <a:ext cx="6132240" cy="882720"/>
          </a:xfrm>
          <a:prstGeom prst="rect">
            <a:avLst/>
          </a:prstGeom>
          <a:solidFill>
            <a:srgbClr val="dbd9cf">
              <a:alpha val="39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3200" spc="-1" strike="noStrike" cap="small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Clichy-Batignolles, Paris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000" spc="-1" strike="noStrike" cap="small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+ 7 500 habitants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CustomShape 4"/>
          <p:cNvSpPr/>
          <p:nvPr/>
        </p:nvSpPr>
        <p:spPr>
          <a:xfrm>
            <a:off x="6008400" y="5948280"/>
            <a:ext cx="20984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fr-FR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Crédits : Guilhem Vellut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CustomShape 5"/>
          <p:cNvSpPr/>
          <p:nvPr/>
        </p:nvSpPr>
        <p:spPr>
          <a:xfrm>
            <a:off x="193320" y="188640"/>
            <a:ext cx="577260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f05a1e"/>
                </a:solidFill>
                <a:uFill>
                  <a:solidFill>
                    <a:srgbClr val="ffffff"/>
                  </a:solidFill>
                </a:uFill>
                <a:latin typeface="Calibri"/>
                <a:ea typeface="Asap"/>
              </a:rPr>
              <a:t>URBAN LEARNING </a:t>
            </a:r>
            <a:r>
              <a:rPr b="1" lang="fr-FR" sz="2000" spc="-1" strike="noStrike">
                <a:solidFill>
                  <a:srgbClr val="f05a1e"/>
                </a:solidFill>
                <a:uFill>
                  <a:solidFill>
                    <a:srgbClr val="ffffff"/>
                  </a:solidFill>
                </a:uFill>
                <a:latin typeface="Calibri"/>
                <a:ea typeface="Asap"/>
              </a:rPr>
              <a:t>MARS 2015 – JAN 2018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4" name="Image 5" descr=""/>
          <p:cNvPicPr/>
          <p:nvPr/>
        </p:nvPicPr>
        <p:blipFill>
          <a:blip r:embed="rId2"/>
          <a:stretch/>
        </p:blipFill>
        <p:spPr>
          <a:xfrm>
            <a:off x="2736000" y="1944000"/>
            <a:ext cx="607680" cy="379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Shape 1"/>
          <p:cNvSpPr txBox="1"/>
          <p:nvPr/>
        </p:nvSpPr>
        <p:spPr>
          <a:xfrm>
            <a:off x="7219800" y="6375240"/>
            <a:ext cx="718920" cy="183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r>
              <a:rPr lang="fr-FR" sz="800" spc="-1" strike="noStrike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02/07/2018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16" name="TextShape 2"/>
          <p:cNvSpPr txBox="1"/>
          <p:nvPr/>
        </p:nvSpPr>
        <p:spPr>
          <a:xfrm>
            <a:off x="8121600" y="6375240"/>
            <a:ext cx="460080" cy="1789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fld id="{FDF0824D-E0BB-42EC-9359-5BF726CDF5B6}" type="slidenum">
              <a:rPr lang="fr-FR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17" name="CustomShape 3"/>
          <p:cNvSpPr/>
          <p:nvPr/>
        </p:nvSpPr>
        <p:spPr>
          <a:xfrm>
            <a:off x="612000" y="1143720"/>
            <a:ext cx="2879280" cy="77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388c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CONSORTIUM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CustomShape 4"/>
          <p:cNvSpPr/>
          <p:nvPr/>
        </p:nvSpPr>
        <p:spPr>
          <a:xfrm>
            <a:off x="621000" y="1647720"/>
            <a:ext cx="5832000" cy="77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50000"/>
              </a:lnSpc>
            </a:pPr>
            <a:r>
              <a:rPr lang="fr-FR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Coordinateur</a:t>
            </a:r>
            <a:r>
              <a:rPr b="1" lang="fr-FR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: VIENNE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50000"/>
              </a:lnSpc>
              <a:buClr>
                <a:srgbClr val="ee4415"/>
              </a:buClr>
              <a:buFont typeface="Arial"/>
              <a:buChar char="•"/>
            </a:pPr>
            <a:r>
              <a:rPr b="1" lang="fr-FR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PARIS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50000"/>
              </a:lnSpc>
              <a:buClr>
                <a:srgbClr val="ee4415"/>
              </a:buClr>
              <a:buFont typeface="Arial"/>
              <a:buChar char="•"/>
            </a:pPr>
            <a:r>
              <a:rPr b="1" lang="fr-FR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BERLIN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50000"/>
              </a:lnSpc>
              <a:buClr>
                <a:srgbClr val="ee4415"/>
              </a:buClr>
              <a:buFont typeface="Arial"/>
              <a:buChar char="•"/>
            </a:pPr>
            <a:r>
              <a:rPr b="1" lang="fr-FR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AMSTERDAM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50000"/>
              </a:lnSpc>
              <a:buClr>
                <a:srgbClr val="ee4415"/>
              </a:buClr>
              <a:buFont typeface="Arial"/>
              <a:buChar char="•"/>
            </a:pPr>
            <a:r>
              <a:rPr b="1" lang="fr-FR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ZAANSTAD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50000"/>
              </a:lnSpc>
              <a:buClr>
                <a:srgbClr val="ee4415"/>
              </a:buClr>
              <a:buFont typeface="Arial"/>
              <a:buChar char="•"/>
            </a:pPr>
            <a:r>
              <a:rPr b="1" lang="fr-FR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ZAGREB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50000"/>
              </a:lnSpc>
              <a:buClr>
                <a:srgbClr val="ee4415"/>
              </a:buClr>
              <a:buFont typeface="Arial"/>
              <a:buChar char="•"/>
            </a:pPr>
            <a:r>
              <a:rPr b="1" lang="fr-FR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VARSOVIE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50000"/>
              </a:lnSpc>
              <a:buClr>
                <a:srgbClr val="ee4415"/>
              </a:buClr>
              <a:buFont typeface="Arial"/>
              <a:buChar char="•"/>
            </a:pPr>
            <a:r>
              <a:rPr b="1" lang="fr-FR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STOCKHOLM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CustomShape 5"/>
          <p:cNvSpPr/>
          <p:nvPr/>
        </p:nvSpPr>
        <p:spPr>
          <a:xfrm>
            <a:off x="193320" y="188640"/>
            <a:ext cx="577260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f05a1e"/>
                </a:solidFill>
                <a:uFill>
                  <a:solidFill>
                    <a:srgbClr val="ffffff"/>
                  </a:solidFill>
                </a:uFill>
                <a:latin typeface="Calibri"/>
                <a:ea typeface="Asap"/>
              </a:rPr>
              <a:t>URBAN LEARNING </a:t>
            </a:r>
            <a:r>
              <a:rPr b="1" lang="fr-FR" sz="2000" spc="-1" strike="noStrike">
                <a:solidFill>
                  <a:srgbClr val="f05a1e"/>
                </a:solidFill>
                <a:uFill>
                  <a:solidFill>
                    <a:srgbClr val="ffffff"/>
                  </a:solidFill>
                </a:uFill>
                <a:latin typeface="Calibri"/>
                <a:ea typeface="Asap"/>
              </a:rPr>
              <a:t>MARS 2015 – JAN 2018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CustomShape 6"/>
          <p:cNvSpPr/>
          <p:nvPr/>
        </p:nvSpPr>
        <p:spPr>
          <a:xfrm>
            <a:off x="0" y="0"/>
            <a:ext cx="914364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21" name="Grafik 2" descr=""/>
          <p:cNvPicPr/>
          <p:nvPr/>
        </p:nvPicPr>
        <p:blipFill>
          <a:blip r:embed="rId1"/>
          <a:stretch/>
        </p:blipFill>
        <p:spPr>
          <a:xfrm>
            <a:off x="4328640" y="1239840"/>
            <a:ext cx="4249800" cy="2198520"/>
          </a:xfrm>
          <a:prstGeom prst="rect">
            <a:avLst/>
          </a:prstGeom>
          <a:ln>
            <a:noFill/>
          </a:ln>
        </p:spPr>
      </p:pic>
      <p:sp>
        <p:nvSpPr>
          <p:cNvPr id="322" name="CustomShape 7"/>
          <p:cNvSpPr/>
          <p:nvPr/>
        </p:nvSpPr>
        <p:spPr>
          <a:xfrm>
            <a:off x="4282560" y="3903480"/>
            <a:ext cx="4295880" cy="1553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388c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OBJECTIF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Généralisation et institutionnalisation d’une planification intégrée de l’énergie dans l’aménagement urbain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3" name="Image 5" descr=""/>
          <p:cNvPicPr/>
          <p:nvPr/>
        </p:nvPicPr>
        <p:blipFill>
          <a:blip r:embed="rId2"/>
          <a:stretch/>
        </p:blipFill>
        <p:spPr>
          <a:xfrm>
            <a:off x="3906000" y="3930480"/>
            <a:ext cx="377640" cy="362160"/>
          </a:xfrm>
          <a:prstGeom prst="rect">
            <a:avLst/>
          </a:prstGeom>
          <a:ln>
            <a:noFill/>
          </a:ln>
        </p:spPr>
      </p:pic>
      <p:pic>
        <p:nvPicPr>
          <p:cNvPr id="324" name="Image 7" descr=""/>
          <p:cNvPicPr/>
          <p:nvPr/>
        </p:nvPicPr>
        <p:blipFill>
          <a:blip r:embed="rId3"/>
          <a:stretch/>
        </p:blipFill>
        <p:spPr>
          <a:xfrm>
            <a:off x="293400" y="1146600"/>
            <a:ext cx="321480" cy="321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Shape 1"/>
          <p:cNvSpPr txBox="1"/>
          <p:nvPr/>
        </p:nvSpPr>
        <p:spPr>
          <a:xfrm>
            <a:off x="7219800" y="6375240"/>
            <a:ext cx="718920" cy="183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r>
              <a:rPr lang="fr-FR" sz="800" spc="-1" strike="noStrike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02/07/2018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26" name="TextShape 2"/>
          <p:cNvSpPr txBox="1"/>
          <p:nvPr/>
        </p:nvSpPr>
        <p:spPr>
          <a:xfrm>
            <a:off x="8121600" y="6375240"/>
            <a:ext cx="460080" cy="1789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fld id="{6B1A6357-F777-4F98-A1DD-35C2082BB2F7}" type="slidenum">
              <a:rPr lang="fr-FR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27" name="CustomShape 3"/>
          <p:cNvSpPr/>
          <p:nvPr/>
        </p:nvSpPr>
        <p:spPr>
          <a:xfrm>
            <a:off x="192240" y="3520800"/>
            <a:ext cx="8339760" cy="517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50000"/>
              </a:lnSpc>
            </a:pPr>
            <a:r>
              <a:rPr lang="fr-FR" sz="2800" spc="-1" strike="noStrike">
                <a:solidFill>
                  <a:srgbClr val="ee4415"/>
                </a:solidFill>
                <a:uFill>
                  <a:solidFill>
                    <a:srgbClr val="ffffff"/>
                  </a:solidFill>
                </a:uFill>
                <a:latin typeface="Wingdings"/>
                <a:ea typeface="Times New Roman"/>
              </a:rPr>
              <a:t></a:t>
            </a:r>
            <a:r>
              <a:rPr lang="fr-FR" sz="1800" spc="-1" strike="noStrike">
                <a:solidFill>
                  <a:srgbClr val="00388c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r>
              <a:rPr lang="fr-FR" sz="1800" spc="-1" strike="noStrike">
                <a:solidFill>
                  <a:srgbClr val="00388c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	</a:t>
            </a:r>
            <a:r>
              <a:rPr lang="fr-FR" sz="1800" spc="-1" strike="noStrike">
                <a:solidFill>
                  <a:srgbClr val="00388c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	</a:t>
            </a:r>
            <a:r>
              <a:rPr lang="fr-FR" sz="1800" spc="-1" strike="noStrike">
                <a:solidFill>
                  <a:srgbClr val="00388c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r>
              <a:rPr lang="fr-FR" sz="1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des solutions en associant les acteurs du territoire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CustomShape 4"/>
          <p:cNvSpPr/>
          <p:nvPr/>
        </p:nvSpPr>
        <p:spPr>
          <a:xfrm>
            <a:off x="179280" y="960480"/>
            <a:ext cx="69847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250000"/>
              </a:lnSpc>
            </a:pPr>
            <a:r>
              <a:rPr lang="fr-FR" sz="2800" spc="-1" strike="noStrike">
                <a:solidFill>
                  <a:srgbClr val="ee4415"/>
                </a:solidFill>
                <a:uFill>
                  <a:solidFill>
                    <a:srgbClr val="ffffff"/>
                  </a:solidFill>
                </a:uFill>
                <a:latin typeface="Wingdings"/>
                <a:ea typeface="Times New Roman"/>
              </a:rPr>
              <a:t></a:t>
            </a:r>
            <a:r>
              <a:rPr lang="fr-FR" sz="1800" spc="-1" strike="noStrike">
                <a:solidFill>
                  <a:srgbClr val="00388c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r>
              <a:rPr lang="fr-FR" sz="1800" spc="-1" strike="noStrike">
                <a:solidFill>
                  <a:srgbClr val="00388c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	</a:t>
            </a:r>
            <a:r>
              <a:rPr lang="fr-FR" sz="1800" spc="-1" strike="noStrike">
                <a:solidFill>
                  <a:srgbClr val="00388c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	</a:t>
            </a:r>
            <a:r>
              <a:rPr lang="fr-FR" sz="1800" spc="-1" strike="noStrike">
                <a:solidFill>
                  <a:srgbClr val="00388c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    </a:t>
            </a:r>
            <a:r>
              <a:rPr lang="fr-FR" sz="1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et </a:t>
            </a:r>
            <a:r>
              <a:rPr lang="fr-FR" sz="1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	</a:t>
            </a:r>
            <a:r>
              <a:rPr lang="fr-FR" sz="1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	</a:t>
            </a:r>
            <a:r>
              <a:rPr lang="fr-FR" sz="1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expériences et connaissances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CustomShape 5"/>
          <p:cNvSpPr/>
          <p:nvPr/>
        </p:nvSpPr>
        <p:spPr>
          <a:xfrm>
            <a:off x="179280" y="1663560"/>
            <a:ext cx="7416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250000"/>
              </a:lnSpc>
            </a:pPr>
            <a:r>
              <a:rPr lang="fr-FR" sz="2800" spc="-1" strike="noStrike">
                <a:solidFill>
                  <a:srgbClr val="ee4415"/>
                </a:solidFill>
                <a:uFill>
                  <a:solidFill>
                    <a:srgbClr val="ffffff"/>
                  </a:solidFill>
                </a:uFill>
                <a:latin typeface="Wingdings"/>
                <a:ea typeface="Times New Roman"/>
              </a:rPr>
              <a:t></a:t>
            </a:r>
            <a:r>
              <a:rPr lang="fr-FR" sz="1800" spc="-1" strike="noStrike">
                <a:solidFill>
                  <a:srgbClr val="00388c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r>
              <a:rPr lang="fr-FR" sz="1800" spc="-1" strike="noStrike">
                <a:solidFill>
                  <a:srgbClr val="00388c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	</a:t>
            </a:r>
            <a:r>
              <a:rPr lang="fr-FR" sz="1800" spc="-1" strike="noStrike">
                <a:solidFill>
                  <a:srgbClr val="00388c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	</a:t>
            </a:r>
            <a:r>
              <a:rPr lang="fr-FR" sz="1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les processus de planification urbaine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0" name="CustomShape 6"/>
          <p:cNvSpPr/>
          <p:nvPr/>
        </p:nvSpPr>
        <p:spPr>
          <a:xfrm>
            <a:off x="192240" y="4130640"/>
            <a:ext cx="64674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50000"/>
              </a:lnSpc>
            </a:pPr>
            <a:r>
              <a:rPr lang="fr-FR" sz="2800" spc="-1" strike="noStrike">
                <a:solidFill>
                  <a:srgbClr val="ee4415"/>
                </a:solidFill>
                <a:uFill>
                  <a:solidFill>
                    <a:srgbClr val="ffffff"/>
                  </a:solidFill>
                </a:uFill>
                <a:latin typeface="Wingdings"/>
                <a:ea typeface="Times New Roman"/>
              </a:rPr>
              <a:t></a:t>
            </a:r>
            <a:r>
              <a:rPr lang="fr-FR" sz="1800" spc="-1" strike="noStrike">
                <a:solidFill>
                  <a:srgbClr val="00388c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r>
              <a:rPr lang="fr-FR" sz="1800" spc="-1" strike="noStrike">
                <a:solidFill>
                  <a:srgbClr val="00388c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	</a:t>
            </a:r>
            <a:r>
              <a:rPr lang="fr-FR" sz="1800" spc="-1" strike="noStrike">
                <a:solidFill>
                  <a:srgbClr val="00388c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                  </a:t>
            </a:r>
            <a:r>
              <a:rPr lang="fr-FR" sz="1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des changements réels de gouvernance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CustomShape 7"/>
          <p:cNvSpPr/>
          <p:nvPr/>
        </p:nvSpPr>
        <p:spPr>
          <a:xfrm>
            <a:off x="169920" y="2666880"/>
            <a:ext cx="85784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50000"/>
              </a:lnSpc>
            </a:pPr>
            <a:r>
              <a:rPr lang="fr-FR" sz="2800" spc="-1" strike="noStrike">
                <a:solidFill>
                  <a:srgbClr val="ee4415"/>
                </a:solidFill>
                <a:uFill>
                  <a:solidFill>
                    <a:srgbClr val="ffffff"/>
                  </a:solidFill>
                </a:uFill>
                <a:latin typeface="Wingdings"/>
                <a:ea typeface="Times New Roman"/>
              </a:rPr>
              <a:t></a:t>
            </a:r>
            <a:r>
              <a:rPr lang="fr-FR" sz="2800" spc="-1" strike="noStrike">
                <a:solidFill>
                  <a:srgbClr val="00388c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r>
              <a:rPr lang="fr-FR" sz="1800" spc="-1" strike="noStrike">
                <a:solidFill>
                  <a:srgbClr val="00388c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	</a:t>
            </a:r>
            <a:r>
              <a:rPr lang="fr-FR" sz="1800" spc="-1" strike="noStrike">
                <a:solidFill>
                  <a:srgbClr val="00388c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	</a:t>
            </a:r>
            <a:r>
              <a:rPr lang="fr-FR" sz="1800" spc="-1" strike="noStrike">
                <a:solidFill>
                  <a:srgbClr val="00388c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  </a:t>
            </a:r>
            <a:r>
              <a:rPr lang="fr-FR" sz="1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et</a:t>
            </a:r>
            <a:r>
              <a:rPr lang="fr-FR" sz="1800" spc="-1" strike="noStrike">
                <a:solidFill>
                  <a:srgbClr val="00388c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r>
              <a:rPr lang="fr-FR" sz="1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r>
              <a:rPr lang="fr-FR" sz="1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	</a:t>
            </a:r>
            <a:r>
              <a:rPr lang="fr-FR" sz="1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	</a:t>
            </a:r>
            <a:r>
              <a:rPr lang="fr-FR" sz="1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les manques : moyens et capacités    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CustomShape 8"/>
          <p:cNvSpPr/>
          <p:nvPr/>
        </p:nvSpPr>
        <p:spPr>
          <a:xfrm>
            <a:off x="684360" y="1492200"/>
            <a:ext cx="1584000" cy="395280"/>
          </a:xfrm>
          <a:prstGeom prst="rect">
            <a:avLst/>
          </a:prstGeom>
          <a:solidFill>
            <a:srgbClr val="00388c">
              <a:alpha val="8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fr-FR" sz="20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Consolider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CustomShape 9"/>
          <p:cNvSpPr/>
          <p:nvPr/>
        </p:nvSpPr>
        <p:spPr>
          <a:xfrm>
            <a:off x="2617920" y="1511280"/>
            <a:ext cx="1287000" cy="395280"/>
          </a:xfrm>
          <a:prstGeom prst="rect">
            <a:avLst/>
          </a:prstGeom>
          <a:solidFill>
            <a:srgbClr val="00388c">
              <a:alpha val="8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fr-FR" sz="20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partager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CustomShape 10"/>
          <p:cNvSpPr/>
          <p:nvPr/>
        </p:nvSpPr>
        <p:spPr>
          <a:xfrm>
            <a:off x="684360" y="2212920"/>
            <a:ext cx="1287000" cy="395280"/>
          </a:xfrm>
          <a:prstGeom prst="rect">
            <a:avLst/>
          </a:prstGeom>
          <a:solidFill>
            <a:srgbClr val="00388c">
              <a:alpha val="8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fr-FR" sz="20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ANALYSER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5" name="CustomShape 11"/>
          <p:cNvSpPr/>
          <p:nvPr/>
        </p:nvSpPr>
        <p:spPr>
          <a:xfrm>
            <a:off x="684360" y="2889360"/>
            <a:ext cx="1431720" cy="395280"/>
          </a:xfrm>
          <a:prstGeom prst="rect">
            <a:avLst/>
          </a:prstGeom>
          <a:solidFill>
            <a:srgbClr val="00388c">
              <a:alpha val="8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fr-FR" sz="20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IDENTIFIER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6" name="CustomShape 12"/>
          <p:cNvSpPr/>
          <p:nvPr/>
        </p:nvSpPr>
        <p:spPr>
          <a:xfrm>
            <a:off x="2484360" y="2905200"/>
            <a:ext cx="1350720" cy="395280"/>
          </a:xfrm>
          <a:prstGeom prst="rect">
            <a:avLst/>
          </a:prstGeom>
          <a:solidFill>
            <a:srgbClr val="00388c">
              <a:alpha val="8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fr-FR" sz="20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MESURER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CustomShape 13"/>
          <p:cNvSpPr/>
          <p:nvPr/>
        </p:nvSpPr>
        <p:spPr>
          <a:xfrm>
            <a:off x="684360" y="3619080"/>
            <a:ext cx="1350720" cy="395280"/>
          </a:xfrm>
          <a:prstGeom prst="rect">
            <a:avLst/>
          </a:prstGeom>
          <a:solidFill>
            <a:srgbClr val="00388c">
              <a:alpha val="8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fr-FR" sz="20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TROUVER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CustomShape 14"/>
          <p:cNvSpPr/>
          <p:nvPr/>
        </p:nvSpPr>
        <p:spPr>
          <a:xfrm>
            <a:off x="681480" y="4346280"/>
            <a:ext cx="1350720" cy="395280"/>
          </a:xfrm>
          <a:prstGeom prst="rect">
            <a:avLst/>
          </a:prstGeom>
          <a:solidFill>
            <a:srgbClr val="00388c">
              <a:alpha val="8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fr-FR" sz="200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PROPOSER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CustomShape 15"/>
          <p:cNvSpPr/>
          <p:nvPr/>
        </p:nvSpPr>
        <p:spPr>
          <a:xfrm>
            <a:off x="202320" y="260640"/>
            <a:ext cx="16927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2800" spc="-1" strike="noStrike">
                <a:solidFill>
                  <a:srgbClr val="f05a1e"/>
                </a:solidFill>
                <a:uFill>
                  <a:solidFill>
                    <a:srgbClr val="ffffff"/>
                  </a:solidFill>
                </a:uFill>
                <a:latin typeface="Calibri"/>
                <a:ea typeface="Asap"/>
              </a:rPr>
              <a:t>OBJECTIFS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Shape 1"/>
          <p:cNvSpPr txBox="1"/>
          <p:nvPr/>
        </p:nvSpPr>
        <p:spPr>
          <a:xfrm>
            <a:off x="8121600" y="6375240"/>
            <a:ext cx="460080" cy="1789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fld id="{90533A55-2678-4DEC-898D-AE52F89090B7}" type="slidenum">
              <a:rPr lang="fr-FR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1" name="TextShape 2"/>
          <p:cNvSpPr txBox="1"/>
          <p:nvPr/>
        </p:nvSpPr>
        <p:spPr>
          <a:xfrm>
            <a:off x="7219800" y="6375240"/>
            <a:ext cx="718920" cy="183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r>
              <a:rPr lang="fr-FR" sz="800" spc="-1" strike="noStrike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02/07/2018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2" name="CustomShape 3"/>
          <p:cNvSpPr/>
          <p:nvPr/>
        </p:nvSpPr>
        <p:spPr>
          <a:xfrm>
            <a:off x="107640" y="188640"/>
            <a:ext cx="5760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2800" spc="-1" strike="noStrike" cap="small">
                <a:solidFill>
                  <a:srgbClr val="1c3f8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Workpackages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CustomShape 4"/>
          <p:cNvSpPr/>
          <p:nvPr/>
        </p:nvSpPr>
        <p:spPr>
          <a:xfrm>
            <a:off x="107640" y="1052640"/>
            <a:ext cx="2808000" cy="230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WP 1 :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ORGANISATION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4" name="CustomShape 5"/>
          <p:cNvSpPr/>
          <p:nvPr/>
        </p:nvSpPr>
        <p:spPr>
          <a:xfrm>
            <a:off x="3132000" y="1052640"/>
            <a:ext cx="2808000" cy="2304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WP 2 :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TECHNOLOGIES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CustomShape 6"/>
          <p:cNvSpPr/>
          <p:nvPr/>
        </p:nvSpPr>
        <p:spPr>
          <a:xfrm>
            <a:off x="6156000" y="1052640"/>
            <a:ext cx="2808000" cy="2304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WP 3 :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OUTILS &amp;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INSTRUMENTS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CustomShape 7"/>
          <p:cNvSpPr/>
          <p:nvPr/>
        </p:nvSpPr>
        <p:spPr>
          <a:xfrm>
            <a:off x="107640" y="3501000"/>
            <a:ext cx="2808000" cy="230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WP 4 :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GOUVERNANCE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7" name="CustomShape 8"/>
          <p:cNvSpPr/>
          <p:nvPr/>
        </p:nvSpPr>
        <p:spPr>
          <a:xfrm>
            <a:off x="3132000" y="3501000"/>
            <a:ext cx="2808000" cy="230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WP 5 :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DISSEMINATION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8" name="CustomShape 9"/>
          <p:cNvSpPr/>
          <p:nvPr/>
        </p:nvSpPr>
        <p:spPr>
          <a:xfrm>
            <a:off x="6156000" y="3501000"/>
            <a:ext cx="2808000" cy="230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WP 6 :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COMMUNICATION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TextShape 1"/>
          <p:cNvSpPr txBox="1"/>
          <p:nvPr/>
        </p:nvSpPr>
        <p:spPr>
          <a:xfrm>
            <a:off x="7219800" y="6375240"/>
            <a:ext cx="718920" cy="183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r>
              <a:rPr lang="fr-FR" sz="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02/07/2018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0" name="TextShape 2"/>
          <p:cNvSpPr txBox="1"/>
          <p:nvPr/>
        </p:nvSpPr>
        <p:spPr>
          <a:xfrm>
            <a:off x="8121600" y="6375240"/>
            <a:ext cx="460080" cy="1789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fld id="{BF298BEC-ADD7-4529-85E4-E7E0C7982AA9}" type="slidenum">
              <a:rPr lang="fr-FR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1" name="CustomShape 3"/>
          <p:cNvSpPr/>
          <p:nvPr/>
        </p:nvSpPr>
        <p:spPr>
          <a:xfrm>
            <a:off x="204480" y="260640"/>
            <a:ext cx="22780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2800" spc="-1" strike="noStrike">
                <a:solidFill>
                  <a:srgbClr val="f05a1e"/>
                </a:solidFill>
                <a:uFill>
                  <a:solidFill>
                    <a:srgbClr val="ffffff"/>
                  </a:solidFill>
                </a:uFill>
                <a:latin typeface="Calibri"/>
                <a:ea typeface="Asap"/>
              </a:rPr>
              <a:t>En savoir plus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2" name="Image 11" descr=""/>
          <p:cNvPicPr/>
          <p:nvPr/>
        </p:nvPicPr>
        <p:blipFill>
          <a:blip r:embed="rId1"/>
          <a:stretch/>
        </p:blipFill>
        <p:spPr>
          <a:xfrm>
            <a:off x="192240" y="1124640"/>
            <a:ext cx="3482640" cy="4911480"/>
          </a:xfrm>
          <a:prstGeom prst="rect">
            <a:avLst/>
          </a:prstGeom>
          <a:ln>
            <a:noFill/>
          </a:ln>
        </p:spPr>
      </p:pic>
      <p:sp>
        <p:nvSpPr>
          <p:cNvPr id="353" name="CustomShape 4"/>
          <p:cNvSpPr/>
          <p:nvPr/>
        </p:nvSpPr>
        <p:spPr>
          <a:xfrm>
            <a:off x="4093560" y="3318840"/>
            <a:ext cx="47926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fr-FR" sz="2800" spc="-1" strike="noStrike" u="sng">
                <a:solidFill>
                  <a:srgbClr val="5959ff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http://www.urbanlearning.eu/</a:t>
            </a:r>
            <a:r>
              <a:rPr lang="fr-FR" sz="2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extShape 1"/>
          <p:cNvSpPr txBox="1"/>
          <p:nvPr/>
        </p:nvSpPr>
        <p:spPr>
          <a:xfrm>
            <a:off x="7219800" y="6375240"/>
            <a:ext cx="718920" cy="183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r>
              <a:rPr lang="fr-FR" sz="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02/07/2018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5" name="TextShape 2"/>
          <p:cNvSpPr txBox="1"/>
          <p:nvPr/>
        </p:nvSpPr>
        <p:spPr>
          <a:xfrm>
            <a:off x="8121600" y="6375240"/>
            <a:ext cx="460080" cy="1789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fld id="{608213BB-6FA9-416D-BF1B-B7E85C2DCE35}" type="slidenum">
              <a:rPr lang="fr-FR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6" name="CustomShape 3"/>
          <p:cNvSpPr/>
          <p:nvPr/>
        </p:nvSpPr>
        <p:spPr>
          <a:xfrm>
            <a:off x="107640" y="836640"/>
            <a:ext cx="9036000" cy="496836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FR" sz="9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GOUVERNANCE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TextShape 1"/>
          <p:cNvSpPr txBox="1"/>
          <p:nvPr/>
        </p:nvSpPr>
        <p:spPr>
          <a:xfrm>
            <a:off x="8424720" y="6375240"/>
            <a:ext cx="718920" cy="183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r>
              <a:rPr lang="fr-FR" sz="800" spc="-1" strike="noStrike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02/07/2018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8" name="CustomShape 2"/>
          <p:cNvSpPr/>
          <p:nvPr/>
        </p:nvSpPr>
        <p:spPr>
          <a:xfrm>
            <a:off x="7219800" y="6375240"/>
            <a:ext cx="718920" cy="18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r">
              <a:lnSpc>
                <a:spcPct val="100000"/>
              </a:lnSpc>
            </a:pPr>
            <a:r>
              <a:rPr lang="fr-FR" sz="800" spc="-1" strike="noStrike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02/07/2018</a:t>
            </a:r>
            <a:endParaRPr lang="fr-FR" sz="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9" name="CustomShape 3"/>
          <p:cNvSpPr/>
          <p:nvPr/>
        </p:nvSpPr>
        <p:spPr>
          <a:xfrm>
            <a:off x="207360" y="260640"/>
            <a:ext cx="25052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2800" spc="-1" strike="noStrike">
                <a:solidFill>
                  <a:srgbClr val="f05a1e"/>
                </a:solidFill>
                <a:uFill>
                  <a:solidFill>
                    <a:srgbClr val="ffffff"/>
                  </a:solidFill>
                </a:uFill>
                <a:latin typeface="Calibri"/>
                <a:ea typeface="Asap"/>
              </a:rPr>
              <a:t>GOUVERNANCE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0" name="CustomShape 4"/>
          <p:cNvSpPr/>
          <p:nvPr/>
        </p:nvSpPr>
        <p:spPr>
          <a:xfrm>
            <a:off x="47160" y="1221480"/>
            <a:ext cx="26668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3600" spc="-1" strike="noStrike" cap="small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 défis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1" name="CustomShape 5"/>
          <p:cNvSpPr/>
          <p:nvPr/>
        </p:nvSpPr>
        <p:spPr>
          <a:xfrm>
            <a:off x="227880" y="2305080"/>
            <a:ext cx="8784720" cy="2649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b="1" lang="fr-FR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Manque de transversalité entre questions urbanistiques et énergétiques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b="1" lang="fr-FR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Parvenir à une mise en œuvre concrète et pérenne des objectifs stratégiques définis en amont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2" name="CustomShape 6"/>
          <p:cNvSpPr/>
          <p:nvPr/>
        </p:nvSpPr>
        <p:spPr>
          <a:xfrm>
            <a:off x="-666360" y="5187240"/>
            <a:ext cx="10008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FR" sz="1800" spc="-1" strike="noStrike" cap="small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Urban Learning : Une impulsion extérieure pour surmonter les routines !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5373</TotalTime>
  <Application>LibreOffice/5.0.6.3$Windows_X86_64 LibreOffice_project/490fc03b25318460cfc54456516ea2519c11d1aa</Application>
  <Paragraphs>251</Paragraphs>
  <Company>Mairie de Paris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2014-12-18T14:31:15Z</dcterms:created>
  <dc:creator>emerys</dc:creator>
  <dc:language>fr-FR</dc:language>
  <dcterms:modified xsi:type="dcterms:W3CDTF">2018-07-02T17:41:14Z</dcterms:modified>
  <cp:revision>432</cp:revision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Mairie de Paris</vt:lpwstr>
  </property>
  <property fmtid="{D5CDD505-2E9C-101B-9397-08002B2CF9AE}" pid="4" name="HiddenSlides">
    <vt:i4>15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18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22</vt:i4>
  </property>
</Properties>
</file>