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g" ContentType="image/jpeg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0.jpg" ContentType="image/jpg"/>
  <Override PartName="/ppt/media/image21.jpg" ContentType="image/jpg"/>
  <Override PartName="/ppt/media/image25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7.jpg" ContentType="image/jpeg"/>
  <Override PartName="/ppt/notesSlides/notesSlide11.xml" ContentType="application/vnd.openxmlformats-officedocument.presentationml.notesSlide+xml"/>
  <Override PartName="/ppt/media/image58.jpg" ContentType="image/jpeg"/>
  <Override PartName="/ppt/notesSlides/notesSlide12.xml" ContentType="application/vnd.openxmlformats-officedocument.presentationml.notesSlide+xml"/>
  <Override PartName="/ppt/media/image60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  <p:sldMasterId id="2147483711" r:id="rId2"/>
    <p:sldMasterId id="2147483789" r:id="rId3"/>
  </p:sldMasterIdLst>
  <p:notesMasterIdLst>
    <p:notesMasterId r:id="rId20"/>
  </p:notesMasterIdLst>
  <p:handoutMasterIdLst>
    <p:handoutMasterId r:id="rId21"/>
  </p:handoutMasterIdLst>
  <p:sldIdLst>
    <p:sldId id="487" r:id="rId4"/>
    <p:sldId id="490" r:id="rId5"/>
    <p:sldId id="477" r:id="rId6"/>
    <p:sldId id="485" r:id="rId7"/>
    <p:sldId id="511" r:id="rId8"/>
    <p:sldId id="503" r:id="rId9"/>
    <p:sldId id="504" r:id="rId10"/>
    <p:sldId id="505" r:id="rId11"/>
    <p:sldId id="532" r:id="rId12"/>
    <p:sldId id="519" r:id="rId13"/>
    <p:sldId id="512" r:id="rId14"/>
    <p:sldId id="520" r:id="rId15"/>
    <p:sldId id="510" r:id="rId16"/>
    <p:sldId id="547" r:id="rId17"/>
    <p:sldId id="508" r:id="rId18"/>
    <p:sldId id="488" r:id="rId19"/>
  </p:sldIdLst>
  <p:sldSz cx="9558338" cy="7169150"/>
  <p:notesSz cx="6805613" cy="9944100"/>
  <p:defaultTextStyle>
    <a:defPPr>
      <a:defRPr lang="fr-FR"/>
    </a:defPPr>
    <a:lvl1pPr marL="0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1pPr>
    <a:lvl2pPr marL="342123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2pPr>
    <a:lvl3pPr marL="684246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3pPr>
    <a:lvl4pPr marL="1026368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4pPr>
    <a:lvl5pPr marL="1368491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5pPr>
    <a:lvl6pPr marL="1710614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6pPr>
    <a:lvl7pPr marL="2052737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7pPr>
    <a:lvl8pPr marL="2394859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8pPr>
    <a:lvl9pPr marL="2736982" algn="l" defTabSz="684246" rtl="0" eaLnBrk="1" latinLnBrk="0" hangingPunct="1">
      <a:defRPr sz="13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5" userDrawn="1">
          <p15:clr>
            <a:srgbClr val="A4A3A4"/>
          </p15:clr>
        </p15:guide>
        <p15:guide id="2" pos="30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ée" initials="O" lastIdx="3" clrIdx="0">
    <p:extLst>
      <p:ext uri="{19B8F6BF-5375-455C-9EA6-DF929625EA0E}">
        <p15:presenceInfo xmlns:p15="http://schemas.microsoft.com/office/powerpoint/2012/main" userId="Orée" providerId="None"/>
      </p:ext>
    </p:extLst>
  </p:cmAuthor>
  <p:cmAuthor id="2" name="Alice" initials="A" lastIdx="1" clrIdx="1">
    <p:extLst>
      <p:ext uri="{19B8F6BF-5375-455C-9EA6-DF929625EA0E}">
        <p15:presenceInfo xmlns:p15="http://schemas.microsoft.com/office/powerpoint/2012/main" userId="3ee37d485fb6a9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0D"/>
    <a:srgbClr val="28A2AE"/>
    <a:srgbClr val="26A2AE"/>
    <a:srgbClr val="28A0B0"/>
    <a:srgbClr val="E2017B"/>
    <a:srgbClr val="F47B2E"/>
    <a:srgbClr val="F5782B"/>
    <a:srgbClr val="F47B2F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7971" autoAdjust="0"/>
  </p:normalViewPr>
  <p:slideViewPr>
    <p:cSldViewPr snapToGrid="0">
      <p:cViewPr varScale="1">
        <p:scale>
          <a:sx n="97" d="100"/>
          <a:sy n="97" d="100"/>
        </p:scale>
        <p:origin x="1914" y="72"/>
      </p:cViewPr>
      <p:guideLst>
        <p:guide orient="horz" pos="2235"/>
        <p:guide pos="305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5596" y="0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77D1B039-B5E8-4EDA-B098-1A124F29A6C7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6338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5596" y="9446338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3F316925-1FB8-4D4F-831A-9DE1254C7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492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5596" y="0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5BD260A3-922A-4346-99A1-DE2308683C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1" tIns="46141" rIns="92281" bIns="4614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399" y="4785193"/>
            <a:ext cx="5444815" cy="3915300"/>
          </a:xfrm>
          <a:prstGeom prst="rect">
            <a:avLst/>
          </a:prstGeom>
        </p:spPr>
        <p:txBody>
          <a:bodyPr vert="horz" lIns="92281" tIns="46141" rIns="92281" bIns="4614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5596" y="9446338"/>
            <a:ext cx="2948397" cy="497762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5DD5A009-CFFB-49BE-A524-2ABBCA173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6451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1pPr>
    <a:lvl2pPr marL="342123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2pPr>
    <a:lvl3pPr marL="684246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3pPr>
    <a:lvl4pPr marL="1026368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4pPr>
    <a:lvl5pPr marL="1368491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5pPr>
    <a:lvl6pPr marL="1710614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6pPr>
    <a:lvl7pPr marL="2052737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7pPr>
    <a:lvl8pPr marL="2394859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8pPr>
    <a:lvl9pPr marL="2736982" algn="l" defTabSz="684246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291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04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8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19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65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0" tIns="0" rIns="0" bIns="0" anchor="b" anchorCtr="0">
            <a:noAutofit/>
          </a:bodyPr>
          <a:lstStyle/>
          <a:p>
            <a:pPr lvl="0"/>
            <a:fld id="{BC5EBDBE-DAFC-41DE-B028-E76D5B3C1BDF}" type="slidenum">
              <a:t>16</a:t>
            </a:fld>
            <a:endParaRPr lang="fr-FR"/>
          </a:p>
        </p:txBody>
      </p:sp>
      <p:sp>
        <p:nvSpPr>
          <p:cNvPr id="2" name="Espace réservé du numéro de diapositive 6"/>
          <p:cNvSpPr txBox="1"/>
          <p:nvPr/>
        </p:nvSpPr>
        <p:spPr>
          <a:xfrm>
            <a:off x="4366556" y="10175268"/>
            <a:ext cx="3347840" cy="535180"/>
          </a:xfrm>
          <a:prstGeom prst="rect">
            <a:avLst/>
          </a:prstGeom>
          <a:noFill/>
          <a:ln cap="flat">
            <a:noFill/>
          </a:ln>
        </p:spPr>
        <p:txBody>
          <a:bodyPr wrap="square" lIns="0" tIns="0" rIns="0" bIns="0" anchor="b" anchorCtr="0" compatLnSpc="0">
            <a:noAutofit/>
          </a:bodyPr>
          <a:lstStyle/>
          <a:p>
            <a:pPr algn="r" hangingPunct="0"/>
            <a:fld id="{2F7D7F02-9D49-4995-9073-9C56FBB64CA6}" type="slidenum">
              <a:pPr algn="r" hangingPunct="0"/>
              <a:t>16</a:t>
            </a:fld>
            <a:endParaRPr lang="fr-FR" sz="140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814388"/>
            <a:ext cx="5353050" cy="4014787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4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71476" y="5087454"/>
            <a:ext cx="6171443" cy="231363"/>
          </a:xfrm>
        </p:spPr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45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2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77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3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7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3981-AA71-2C4D-88F7-BFB71CEF52E5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0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64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21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5A009-CFFB-49BE-A524-2ABBCA1734E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7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38975" r="7995" b="46776"/>
          <a:stretch/>
        </p:blipFill>
        <p:spPr>
          <a:xfrm>
            <a:off x="1411942" y="1"/>
            <a:ext cx="6760066" cy="7933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27" y="248405"/>
            <a:ext cx="1179759" cy="3601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" y="124058"/>
            <a:ext cx="1145843" cy="6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136" y="381693"/>
            <a:ext cx="8244067" cy="1385704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C15E-5727-4D5E-A5A7-EAAF5E391876}" type="datetime1">
              <a:rPr lang="fr-FR" smtClean="0"/>
              <a:t>17/10/2019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06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186" y="381691"/>
            <a:ext cx="2061017" cy="6075523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136" y="381691"/>
            <a:ext cx="6063571" cy="607552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E81F-1AD4-4814-8BEE-7DA15DA9D64C}" type="datetime1">
              <a:rPr lang="fr-FR" smtClean="0"/>
              <a:t>17/10/2019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39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_5f__5f__5f__5f__5f__5f__5f__5f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80BDAE-3773-414F-9F6B-23C66F3E9199}" type="slidenum">
              <a:t>‹N°›</a:t>
            </a:fld>
            <a:endParaRPr lang="fr-FR"/>
          </a:p>
        </p:txBody>
      </p:sp>
      <p:sp>
        <p:nvSpPr>
          <p:cNvPr id="5" name="Titre 4"/>
          <p:cNvSpPr txBox="1">
            <a:spLocks noGrp="1"/>
          </p:cNvSpPr>
          <p:nvPr>
            <p:ph type="title" idx="4294967295"/>
          </p:nvPr>
        </p:nvSpPr>
        <p:spPr>
          <a:xfrm>
            <a:off x="477886" y="285754"/>
            <a:ext cx="8601971" cy="1196617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texte 5"/>
          <p:cNvSpPr txBox="1">
            <a:spLocks noGrp="1"/>
          </p:cNvSpPr>
          <p:nvPr>
            <p:ph type="body" idx="4294967295"/>
          </p:nvPr>
        </p:nvSpPr>
        <p:spPr>
          <a:xfrm>
            <a:off x="477886" y="1677312"/>
            <a:ext cx="8601971" cy="4157603"/>
          </a:xfrm>
        </p:spPr>
        <p:txBody>
          <a:bodyPr/>
          <a:lstStyle>
            <a:lvl1pPr>
              <a:spcAft>
                <a:spcPts val="1344"/>
              </a:spcAft>
              <a:defRPr sz="3034">
                <a:latin typeface="Liberation Sans" pitchFamily="18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9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558338" cy="7169150"/>
          </a:xfrm>
          <a:pattFill prst="solidDmnd">
            <a:fgClr>
              <a:schemeClr val="accent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411"/>
            </a:lvl1pPr>
          </a:lstStyle>
          <a:p>
            <a:r>
              <a:rPr lang="en-US" dirty="0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1164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94792" y="3765464"/>
            <a:ext cx="7168754" cy="1730885"/>
          </a:xfrm>
        </p:spPr>
        <p:txBody>
          <a:bodyPr/>
          <a:lstStyle>
            <a:lvl1pPr marL="0" indent="0" algn="ctr">
              <a:buNone/>
              <a:defRPr sz="1882"/>
            </a:lvl1pPr>
            <a:lvl2pPr marL="358445" indent="0" algn="ctr">
              <a:buNone/>
              <a:defRPr sz="1568"/>
            </a:lvl2pPr>
            <a:lvl3pPr marL="716890" indent="0" algn="ctr">
              <a:buNone/>
              <a:defRPr sz="1411"/>
            </a:lvl3pPr>
            <a:lvl4pPr marL="1075334" indent="0" algn="ctr">
              <a:buNone/>
              <a:defRPr sz="1254"/>
            </a:lvl4pPr>
            <a:lvl5pPr marL="1433779" indent="0" algn="ctr">
              <a:buNone/>
              <a:defRPr sz="1254"/>
            </a:lvl5pPr>
            <a:lvl6pPr marL="1792224" indent="0" algn="ctr">
              <a:buNone/>
              <a:defRPr sz="1254"/>
            </a:lvl6pPr>
            <a:lvl7pPr marL="2150669" indent="0" algn="ctr">
              <a:buNone/>
              <a:defRPr sz="1254"/>
            </a:lvl7pPr>
            <a:lvl8pPr marL="2509114" indent="0" algn="ctr">
              <a:buNone/>
              <a:defRPr sz="1254"/>
            </a:lvl8pPr>
            <a:lvl9pPr marL="2867558" indent="0" algn="ctr">
              <a:buNone/>
              <a:defRPr sz="1254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01" y="1576461"/>
            <a:ext cx="3650536" cy="2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0" y="381692"/>
            <a:ext cx="8244067" cy="138570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8381" y="1757438"/>
            <a:ext cx="4043625" cy="861293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8381" y="2618731"/>
            <a:ext cx="4043625" cy="385175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38908" y="1757438"/>
            <a:ext cx="4063539" cy="861293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38908" y="2618731"/>
            <a:ext cx="4063539" cy="385175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2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entagone régulier 6"/>
          <p:cNvSpPr/>
          <p:nvPr userDrawn="1"/>
        </p:nvSpPr>
        <p:spPr>
          <a:xfrm>
            <a:off x="-87506" y="2709527"/>
            <a:ext cx="9733349" cy="4459623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07" h="3946357">
                <a:moveTo>
                  <a:pt x="0" y="1699722"/>
                </a:moveTo>
                <a:lnTo>
                  <a:pt x="6291315" y="0"/>
                </a:lnTo>
                <a:lnTo>
                  <a:pt x="12209144" y="1883717"/>
                </a:lnTo>
                <a:lnTo>
                  <a:pt x="12213707" y="3946357"/>
                </a:lnTo>
                <a:lnTo>
                  <a:pt x="8316" y="3938991"/>
                </a:lnTo>
                <a:lnTo>
                  <a:pt x="0" y="16997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82903" y="3115191"/>
            <a:ext cx="8244067" cy="3529549"/>
          </a:xfrm>
        </p:spPr>
        <p:txBody>
          <a:bodyPr>
            <a:normAutofit/>
          </a:bodyPr>
          <a:lstStyle>
            <a:lvl1pPr>
              <a:defRPr sz="4234"/>
            </a:lvl1pPr>
          </a:lstStyle>
          <a:p>
            <a:r>
              <a:rPr lang="fr-FR" dirty="0" smtClean="0"/>
              <a:t>MODIFIEZ LE</a:t>
            </a:r>
            <a:br>
              <a:rPr lang="fr-FR" dirty="0" smtClean="0"/>
            </a:br>
            <a:r>
              <a:rPr lang="fr-FR" dirty="0" smtClean="0"/>
              <a:t>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51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entagone régulier 6"/>
          <p:cNvSpPr/>
          <p:nvPr userDrawn="1"/>
        </p:nvSpPr>
        <p:spPr>
          <a:xfrm rot="5400000">
            <a:off x="1031087" y="-1047077"/>
            <a:ext cx="3427624" cy="5508666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  <a:gd name="connsiteX0" fmla="*/ 0 w 12213707"/>
              <a:gd name="connsiteY0" fmla="*/ 798761 h 3045396"/>
              <a:gd name="connsiteX1" fmla="*/ 6291315 w 12213707"/>
              <a:gd name="connsiteY1" fmla="*/ 0 h 3045396"/>
              <a:gd name="connsiteX2" fmla="*/ 12209144 w 12213707"/>
              <a:gd name="connsiteY2" fmla="*/ 982756 h 3045396"/>
              <a:gd name="connsiteX3" fmla="*/ 12213707 w 12213707"/>
              <a:gd name="connsiteY3" fmla="*/ 3045396 h 3045396"/>
              <a:gd name="connsiteX4" fmla="*/ 8316 w 12213707"/>
              <a:gd name="connsiteY4" fmla="*/ 3038030 h 3045396"/>
              <a:gd name="connsiteX5" fmla="*/ 0 w 12213707"/>
              <a:gd name="connsiteY5" fmla="*/ 798761 h 3045396"/>
              <a:gd name="connsiteX0" fmla="*/ 0 w 12213707"/>
              <a:gd name="connsiteY0" fmla="*/ 479671 h 2726306"/>
              <a:gd name="connsiteX1" fmla="*/ 6291315 w 12213707"/>
              <a:gd name="connsiteY1" fmla="*/ 0 h 2726306"/>
              <a:gd name="connsiteX2" fmla="*/ 12209144 w 12213707"/>
              <a:gd name="connsiteY2" fmla="*/ 663666 h 2726306"/>
              <a:gd name="connsiteX3" fmla="*/ 12213707 w 12213707"/>
              <a:gd name="connsiteY3" fmla="*/ 2726306 h 2726306"/>
              <a:gd name="connsiteX4" fmla="*/ 8316 w 12213707"/>
              <a:gd name="connsiteY4" fmla="*/ 2718940 h 2726306"/>
              <a:gd name="connsiteX5" fmla="*/ 0 w 12213707"/>
              <a:gd name="connsiteY5" fmla="*/ 479671 h 2726306"/>
              <a:gd name="connsiteX0" fmla="*/ 1804337 w 12205392"/>
              <a:gd name="connsiteY0" fmla="*/ 403939 h 2726306"/>
              <a:gd name="connsiteX1" fmla="*/ 6283000 w 12205392"/>
              <a:gd name="connsiteY1" fmla="*/ 0 h 2726306"/>
              <a:gd name="connsiteX2" fmla="*/ 12200829 w 12205392"/>
              <a:gd name="connsiteY2" fmla="*/ 663666 h 2726306"/>
              <a:gd name="connsiteX3" fmla="*/ 12205392 w 12205392"/>
              <a:gd name="connsiteY3" fmla="*/ 2726306 h 2726306"/>
              <a:gd name="connsiteX4" fmla="*/ 1 w 12205392"/>
              <a:gd name="connsiteY4" fmla="*/ 2718940 h 2726306"/>
              <a:gd name="connsiteX5" fmla="*/ 1804337 w 12205392"/>
              <a:gd name="connsiteY5" fmla="*/ 403939 h 2726306"/>
              <a:gd name="connsiteX0" fmla="*/ 1804337 w 12205392"/>
              <a:gd name="connsiteY0" fmla="*/ 403939 h 2726306"/>
              <a:gd name="connsiteX1" fmla="*/ 6283000 w 12205392"/>
              <a:gd name="connsiteY1" fmla="*/ 0 h 2726306"/>
              <a:gd name="connsiteX2" fmla="*/ 11294511 w 12205392"/>
              <a:gd name="connsiteY2" fmla="*/ 531137 h 2726306"/>
              <a:gd name="connsiteX3" fmla="*/ 12205392 w 12205392"/>
              <a:gd name="connsiteY3" fmla="*/ 2726306 h 2726306"/>
              <a:gd name="connsiteX4" fmla="*/ 1 w 12205392"/>
              <a:gd name="connsiteY4" fmla="*/ 2718940 h 2726306"/>
              <a:gd name="connsiteX5" fmla="*/ 1804337 w 12205392"/>
              <a:gd name="connsiteY5" fmla="*/ 403939 h 2726306"/>
              <a:gd name="connsiteX0" fmla="*/ 172951 w 10574006"/>
              <a:gd name="connsiteY0" fmla="*/ 403939 h 2726306"/>
              <a:gd name="connsiteX1" fmla="*/ 4651614 w 10574006"/>
              <a:gd name="connsiteY1" fmla="*/ 0 h 2726306"/>
              <a:gd name="connsiteX2" fmla="*/ 9663125 w 10574006"/>
              <a:gd name="connsiteY2" fmla="*/ 531137 h 2726306"/>
              <a:gd name="connsiteX3" fmla="*/ 10574006 w 10574006"/>
              <a:gd name="connsiteY3" fmla="*/ 2726306 h 2726306"/>
              <a:gd name="connsiteX4" fmla="*/ 1 w 10574006"/>
              <a:gd name="connsiteY4" fmla="*/ 2700008 h 2726306"/>
              <a:gd name="connsiteX5" fmla="*/ 172951 w 10574006"/>
              <a:gd name="connsiteY5" fmla="*/ 403939 h 2726306"/>
              <a:gd name="connsiteX0" fmla="*/ 172951 w 9758319"/>
              <a:gd name="connsiteY0" fmla="*/ 403939 h 2707373"/>
              <a:gd name="connsiteX1" fmla="*/ 4651614 w 9758319"/>
              <a:gd name="connsiteY1" fmla="*/ 0 h 2707373"/>
              <a:gd name="connsiteX2" fmla="*/ 9663125 w 9758319"/>
              <a:gd name="connsiteY2" fmla="*/ 531137 h 2707373"/>
              <a:gd name="connsiteX3" fmla="*/ 9758320 w 9758319"/>
              <a:gd name="connsiteY3" fmla="*/ 2707373 h 2707373"/>
              <a:gd name="connsiteX4" fmla="*/ 1 w 9758319"/>
              <a:gd name="connsiteY4" fmla="*/ 2700008 h 2707373"/>
              <a:gd name="connsiteX5" fmla="*/ 172951 w 9758319"/>
              <a:gd name="connsiteY5" fmla="*/ 403939 h 2707373"/>
              <a:gd name="connsiteX0" fmla="*/ 172951 w 9758319"/>
              <a:gd name="connsiteY0" fmla="*/ 422873 h 2726307"/>
              <a:gd name="connsiteX1" fmla="*/ 4832878 w 9758319"/>
              <a:gd name="connsiteY1" fmla="*/ 0 h 2726307"/>
              <a:gd name="connsiteX2" fmla="*/ 9663125 w 9758319"/>
              <a:gd name="connsiteY2" fmla="*/ 550071 h 2726307"/>
              <a:gd name="connsiteX3" fmla="*/ 9758320 w 9758319"/>
              <a:gd name="connsiteY3" fmla="*/ 2726307 h 2726307"/>
              <a:gd name="connsiteX4" fmla="*/ 1 w 9758319"/>
              <a:gd name="connsiteY4" fmla="*/ 2718942 h 2726307"/>
              <a:gd name="connsiteX5" fmla="*/ 172951 w 9758319"/>
              <a:gd name="connsiteY5" fmla="*/ 422873 h 2726307"/>
              <a:gd name="connsiteX0" fmla="*/ 0 w 9769644"/>
              <a:gd name="connsiteY0" fmla="*/ 460738 h 2726307"/>
              <a:gd name="connsiteX1" fmla="*/ 4844203 w 9769644"/>
              <a:gd name="connsiteY1" fmla="*/ 0 h 2726307"/>
              <a:gd name="connsiteX2" fmla="*/ 9674450 w 9769644"/>
              <a:gd name="connsiteY2" fmla="*/ 550071 h 2726307"/>
              <a:gd name="connsiteX3" fmla="*/ 9769645 w 9769644"/>
              <a:gd name="connsiteY3" fmla="*/ 2726307 h 2726307"/>
              <a:gd name="connsiteX4" fmla="*/ 11326 w 9769644"/>
              <a:gd name="connsiteY4" fmla="*/ 2718942 h 2726307"/>
              <a:gd name="connsiteX5" fmla="*/ 0 w 9769644"/>
              <a:gd name="connsiteY5" fmla="*/ 460738 h 2726307"/>
              <a:gd name="connsiteX0" fmla="*/ 0 w 9769644"/>
              <a:gd name="connsiteY0" fmla="*/ 460738 h 2726307"/>
              <a:gd name="connsiteX1" fmla="*/ 4844203 w 9769644"/>
              <a:gd name="connsiteY1" fmla="*/ 0 h 2726307"/>
              <a:gd name="connsiteX2" fmla="*/ 9712952 w 9769644"/>
              <a:gd name="connsiteY2" fmla="*/ 518423 h 2726307"/>
              <a:gd name="connsiteX3" fmla="*/ 9769645 w 9769644"/>
              <a:gd name="connsiteY3" fmla="*/ 2726307 h 2726307"/>
              <a:gd name="connsiteX4" fmla="*/ 11326 w 9769644"/>
              <a:gd name="connsiteY4" fmla="*/ 2718942 h 2726307"/>
              <a:gd name="connsiteX5" fmla="*/ 0 w 9769644"/>
              <a:gd name="connsiteY5" fmla="*/ 460738 h 2726307"/>
              <a:gd name="connsiteX0" fmla="*/ 0 w 9769644"/>
              <a:gd name="connsiteY0" fmla="*/ 460738 h 4578300"/>
              <a:gd name="connsiteX1" fmla="*/ 4844203 w 9769644"/>
              <a:gd name="connsiteY1" fmla="*/ 0 h 4578300"/>
              <a:gd name="connsiteX2" fmla="*/ 9712952 w 9769644"/>
              <a:gd name="connsiteY2" fmla="*/ 518423 h 4578300"/>
              <a:gd name="connsiteX3" fmla="*/ 9769645 w 9769644"/>
              <a:gd name="connsiteY3" fmla="*/ 2726307 h 4578300"/>
              <a:gd name="connsiteX4" fmla="*/ 49830 w 9769644"/>
              <a:gd name="connsiteY4" fmla="*/ 4578300 h 4578300"/>
              <a:gd name="connsiteX5" fmla="*/ 0 w 9769644"/>
              <a:gd name="connsiteY5" fmla="*/ 460738 h 4578300"/>
              <a:gd name="connsiteX0" fmla="*/ 0 w 9712952"/>
              <a:gd name="connsiteY0" fmla="*/ 460738 h 4578300"/>
              <a:gd name="connsiteX1" fmla="*/ 4844203 w 9712952"/>
              <a:gd name="connsiteY1" fmla="*/ 0 h 4578300"/>
              <a:gd name="connsiteX2" fmla="*/ 9712952 w 9712952"/>
              <a:gd name="connsiteY2" fmla="*/ 518423 h 4578300"/>
              <a:gd name="connsiteX3" fmla="*/ 9423101 w 9712952"/>
              <a:gd name="connsiteY3" fmla="*/ 4546104 h 4578300"/>
              <a:gd name="connsiteX4" fmla="*/ 49830 w 9712952"/>
              <a:gd name="connsiteY4" fmla="*/ 4578300 h 4578300"/>
              <a:gd name="connsiteX5" fmla="*/ 0 w 9712952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4 w 9423101"/>
              <a:gd name="connsiteY2" fmla="*/ 534248 h 4578300"/>
              <a:gd name="connsiteX3" fmla="*/ 9423101 w 9423101"/>
              <a:gd name="connsiteY3" fmla="*/ 4546104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5 w 9423101"/>
              <a:gd name="connsiteY2" fmla="*/ 542160 h 4578300"/>
              <a:gd name="connsiteX3" fmla="*/ 9423101 w 9423101"/>
              <a:gd name="connsiteY3" fmla="*/ 4546104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5 w 9423101"/>
              <a:gd name="connsiteY2" fmla="*/ 542160 h 4578300"/>
              <a:gd name="connsiteX3" fmla="*/ 9423101 w 9423101"/>
              <a:gd name="connsiteY3" fmla="*/ 4569840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0388"/>
              <a:gd name="connsiteX1" fmla="*/ 4844203 w 9423101"/>
              <a:gd name="connsiteY1" fmla="*/ 0 h 4570388"/>
              <a:gd name="connsiteX2" fmla="*/ 9404915 w 9423101"/>
              <a:gd name="connsiteY2" fmla="*/ 542160 h 4570388"/>
              <a:gd name="connsiteX3" fmla="*/ 9423101 w 9423101"/>
              <a:gd name="connsiteY3" fmla="*/ 4569840 h 4570388"/>
              <a:gd name="connsiteX4" fmla="*/ 88336 w 9423101"/>
              <a:gd name="connsiteY4" fmla="*/ 4570388 h 4570388"/>
              <a:gd name="connsiteX5" fmla="*/ 0 w 9423101"/>
              <a:gd name="connsiteY5" fmla="*/ 460738 h 4570388"/>
              <a:gd name="connsiteX0" fmla="*/ 0 w 9347216"/>
              <a:gd name="connsiteY0" fmla="*/ 460738 h 4570388"/>
              <a:gd name="connsiteX1" fmla="*/ 4768318 w 9347216"/>
              <a:gd name="connsiteY1" fmla="*/ 0 h 4570388"/>
              <a:gd name="connsiteX2" fmla="*/ 9329030 w 9347216"/>
              <a:gd name="connsiteY2" fmla="*/ 542160 h 4570388"/>
              <a:gd name="connsiteX3" fmla="*/ 9347216 w 9347216"/>
              <a:gd name="connsiteY3" fmla="*/ 4569840 h 4570388"/>
              <a:gd name="connsiteX4" fmla="*/ 12451 w 9347216"/>
              <a:gd name="connsiteY4" fmla="*/ 4570388 h 4570388"/>
              <a:gd name="connsiteX5" fmla="*/ 0 w 9347216"/>
              <a:gd name="connsiteY5" fmla="*/ 460738 h 4570388"/>
              <a:gd name="connsiteX0" fmla="*/ 0 w 9347224"/>
              <a:gd name="connsiteY0" fmla="*/ 460738 h 4570388"/>
              <a:gd name="connsiteX1" fmla="*/ 4768318 w 9347224"/>
              <a:gd name="connsiteY1" fmla="*/ 0 h 4570388"/>
              <a:gd name="connsiteX2" fmla="*/ 9329030 w 9347224"/>
              <a:gd name="connsiteY2" fmla="*/ 542160 h 4570388"/>
              <a:gd name="connsiteX3" fmla="*/ 9347223 w 9347224"/>
              <a:gd name="connsiteY3" fmla="*/ 4102475 h 4570388"/>
              <a:gd name="connsiteX4" fmla="*/ 12451 w 9347224"/>
              <a:gd name="connsiteY4" fmla="*/ 4570388 h 4570388"/>
              <a:gd name="connsiteX5" fmla="*/ 0 w 9347224"/>
              <a:gd name="connsiteY5" fmla="*/ 460738 h 4570388"/>
              <a:gd name="connsiteX0" fmla="*/ 0 w 9347224"/>
              <a:gd name="connsiteY0" fmla="*/ 460738 h 4134709"/>
              <a:gd name="connsiteX1" fmla="*/ 4768318 w 9347224"/>
              <a:gd name="connsiteY1" fmla="*/ 0 h 4134709"/>
              <a:gd name="connsiteX2" fmla="*/ 9329030 w 9347224"/>
              <a:gd name="connsiteY2" fmla="*/ 542160 h 4134709"/>
              <a:gd name="connsiteX3" fmla="*/ 9347223 w 9347224"/>
              <a:gd name="connsiteY3" fmla="*/ 4102475 h 4134709"/>
              <a:gd name="connsiteX4" fmla="*/ 12452 w 9347224"/>
              <a:gd name="connsiteY4" fmla="*/ 4134709 h 4134709"/>
              <a:gd name="connsiteX5" fmla="*/ 0 w 9347224"/>
              <a:gd name="connsiteY5" fmla="*/ 460738 h 4134709"/>
              <a:gd name="connsiteX0" fmla="*/ 0 w 9347224"/>
              <a:gd name="connsiteY0" fmla="*/ 460738 h 4110945"/>
              <a:gd name="connsiteX1" fmla="*/ 4768318 w 9347224"/>
              <a:gd name="connsiteY1" fmla="*/ 0 h 4110945"/>
              <a:gd name="connsiteX2" fmla="*/ 9329030 w 9347224"/>
              <a:gd name="connsiteY2" fmla="*/ 542160 h 4110945"/>
              <a:gd name="connsiteX3" fmla="*/ 9347223 w 9347224"/>
              <a:gd name="connsiteY3" fmla="*/ 4102475 h 4110945"/>
              <a:gd name="connsiteX4" fmla="*/ 12459 w 9347224"/>
              <a:gd name="connsiteY4" fmla="*/ 4110945 h 4110945"/>
              <a:gd name="connsiteX5" fmla="*/ 0 w 9347224"/>
              <a:gd name="connsiteY5" fmla="*/ 460738 h 4110945"/>
              <a:gd name="connsiteX0" fmla="*/ 0 w 9347224"/>
              <a:gd name="connsiteY0" fmla="*/ 460738 h 4102475"/>
              <a:gd name="connsiteX1" fmla="*/ 4768318 w 9347224"/>
              <a:gd name="connsiteY1" fmla="*/ 0 h 4102475"/>
              <a:gd name="connsiteX2" fmla="*/ 9329030 w 9347224"/>
              <a:gd name="connsiteY2" fmla="*/ 542160 h 4102475"/>
              <a:gd name="connsiteX3" fmla="*/ 9347223 w 9347224"/>
              <a:gd name="connsiteY3" fmla="*/ 4102475 h 4102475"/>
              <a:gd name="connsiteX4" fmla="*/ 50402 w 9347224"/>
              <a:gd name="connsiteY4" fmla="*/ 4071338 h 4102475"/>
              <a:gd name="connsiteX5" fmla="*/ 0 w 9347224"/>
              <a:gd name="connsiteY5" fmla="*/ 460738 h 4102475"/>
              <a:gd name="connsiteX0" fmla="*/ 0 w 9347224"/>
              <a:gd name="connsiteY0" fmla="*/ 460738 h 4102475"/>
              <a:gd name="connsiteX1" fmla="*/ 4768318 w 9347224"/>
              <a:gd name="connsiteY1" fmla="*/ 0 h 4102475"/>
              <a:gd name="connsiteX2" fmla="*/ 9329030 w 9347224"/>
              <a:gd name="connsiteY2" fmla="*/ 542160 h 4102475"/>
              <a:gd name="connsiteX3" fmla="*/ 9347223 w 9347224"/>
              <a:gd name="connsiteY3" fmla="*/ 4102475 h 4102475"/>
              <a:gd name="connsiteX4" fmla="*/ 50409 w 9347224"/>
              <a:gd name="connsiteY4" fmla="*/ 4071338 h 4102475"/>
              <a:gd name="connsiteX5" fmla="*/ 0 w 9347224"/>
              <a:gd name="connsiteY5" fmla="*/ 460738 h 4102475"/>
              <a:gd name="connsiteX0" fmla="*/ 0 w 9329801"/>
              <a:gd name="connsiteY0" fmla="*/ 460738 h 4071338"/>
              <a:gd name="connsiteX1" fmla="*/ 4768318 w 9329801"/>
              <a:gd name="connsiteY1" fmla="*/ 0 h 4071338"/>
              <a:gd name="connsiteX2" fmla="*/ 9329030 w 9329801"/>
              <a:gd name="connsiteY2" fmla="*/ 542160 h 4071338"/>
              <a:gd name="connsiteX3" fmla="*/ 9309287 w 9329801"/>
              <a:gd name="connsiteY3" fmla="*/ 4062867 h 4071338"/>
              <a:gd name="connsiteX4" fmla="*/ 50409 w 9329801"/>
              <a:gd name="connsiteY4" fmla="*/ 4071338 h 4071338"/>
              <a:gd name="connsiteX5" fmla="*/ 0 w 9329801"/>
              <a:gd name="connsiteY5" fmla="*/ 460738 h 4071338"/>
              <a:gd name="connsiteX0" fmla="*/ 55678 w 9385479"/>
              <a:gd name="connsiteY0" fmla="*/ 460738 h 4071338"/>
              <a:gd name="connsiteX1" fmla="*/ 4823996 w 9385479"/>
              <a:gd name="connsiteY1" fmla="*/ 0 h 4071338"/>
              <a:gd name="connsiteX2" fmla="*/ 9384708 w 9385479"/>
              <a:gd name="connsiteY2" fmla="*/ 542160 h 4071338"/>
              <a:gd name="connsiteX3" fmla="*/ 9364965 w 9385479"/>
              <a:gd name="connsiteY3" fmla="*/ 4062867 h 4071338"/>
              <a:gd name="connsiteX4" fmla="*/ 164 w 9385479"/>
              <a:gd name="connsiteY4" fmla="*/ 4071338 h 4071338"/>
              <a:gd name="connsiteX5" fmla="*/ 55678 w 9385479"/>
              <a:gd name="connsiteY5" fmla="*/ 460738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2867 h 4071338"/>
              <a:gd name="connsiteX4" fmla="*/ 50410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2867 h 4071338"/>
              <a:gd name="connsiteX4" fmla="*/ 16578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9851 h 4071338"/>
              <a:gd name="connsiteX4" fmla="*/ 16578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99271"/>
              <a:gd name="connsiteX1" fmla="*/ 4874242 w 9435725"/>
              <a:gd name="connsiteY1" fmla="*/ 0 h 4099271"/>
              <a:gd name="connsiteX2" fmla="*/ 9434954 w 9435725"/>
              <a:gd name="connsiteY2" fmla="*/ 542160 h 4099271"/>
              <a:gd name="connsiteX3" fmla="*/ 9415211 w 9435725"/>
              <a:gd name="connsiteY3" fmla="*/ 4069851 h 4099271"/>
              <a:gd name="connsiteX4" fmla="*/ 16578 w 9435725"/>
              <a:gd name="connsiteY4" fmla="*/ 4099271 h 4099271"/>
              <a:gd name="connsiteX5" fmla="*/ -1 w 9435725"/>
              <a:gd name="connsiteY5" fmla="*/ 449680 h 4099271"/>
              <a:gd name="connsiteX0" fmla="*/ 51251 w 9486977"/>
              <a:gd name="connsiteY0" fmla="*/ 449680 h 4127206"/>
              <a:gd name="connsiteX1" fmla="*/ 4925494 w 9486977"/>
              <a:gd name="connsiteY1" fmla="*/ 0 h 4127206"/>
              <a:gd name="connsiteX2" fmla="*/ 9486206 w 9486977"/>
              <a:gd name="connsiteY2" fmla="*/ 542160 h 4127206"/>
              <a:gd name="connsiteX3" fmla="*/ 9466463 w 9486977"/>
              <a:gd name="connsiteY3" fmla="*/ 4069851 h 4127206"/>
              <a:gd name="connsiteX4" fmla="*/ 173 w 9486977"/>
              <a:gd name="connsiteY4" fmla="*/ 4127206 h 4127206"/>
              <a:gd name="connsiteX5" fmla="*/ 51251 w 9486977"/>
              <a:gd name="connsiteY5" fmla="*/ 449680 h 4127206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18070 w 9435725"/>
              <a:gd name="connsiteY4" fmla="*/ 4078322 h 4078322"/>
              <a:gd name="connsiteX5" fmla="*/ -1 w 9435725"/>
              <a:gd name="connsiteY5" fmla="*/ 449680 h 4078322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18070 w 9435725"/>
              <a:gd name="connsiteY4" fmla="*/ 4078322 h 4078322"/>
              <a:gd name="connsiteX5" fmla="*/ -1 w 9435725"/>
              <a:gd name="connsiteY5" fmla="*/ 449680 h 4078322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6584 w 9435725"/>
              <a:gd name="connsiteY4" fmla="*/ 4078322 h 4078322"/>
              <a:gd name="connsiteX5" fmla="*/ -1 w 9435725"/>
              <a:gd name="connsiteY5" fmla="*/ 449680 h 4078322"/>
              <a:gd name="connsiteX0" fmla="*/ 17634 w 9453360"/>
              <a:gd name="connsiteY0" fmla="*/ 449680 h 4078322"/>
              <a:gd name="connsiteX1" fmla="*/ 4891877 w 9453360"/>
              <a:gd name="connsiteY1" fmla="*/ 0 h 4078322"/>
              <a:gd name="connsiteX2" fmla="*/ 9452589 w 9453360"/>
              <a:gd name="connsiteY2" fmla="*/ 542160 h 4078322"/>
              <a:gd name="connsiteX3" fmla="*/ 9432846 w 9453360"/>
              <a:gd name="connsiteY3" fmla="*/ 4069851 h 4078322"/>
              <a:gd name="connsiteX4" fmla="*/ 391 w 9453360"/>
              <a:gd name="connsiteY4" fmla="*/ 4078322 h 4078322"/>
              <a:gd name="connsiteX5" fmla="*/ 17634 w 9453360"/>
              <a:gd name="connsiteY5" fmla="*/ 449680 h 407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3360" h="4078322">
                <a:moveTo>
                  <a:pt x="17634" y="449680"/>
                </a:moveTo>
                <a:lnTo>
                  <a:pt x="4891877" y="0"/>
                </a:lnTo>
                <a:lnTo>
                  <a:pt x="9452589" y="542160"/>
                </a:lnTo>
                <a:cubicBezTo>
                  <a:pt x="9458651" y="1879445"/>
                  <a:pt x="9426784" y="2732566"/>
                  <a:pt x="9432846" y="4069851"/>
                </a:cubicBezTo>
                <a:lnTo>
                  <a:pt x="391" y="4078322"/>
                </a:lnTo>
                <a:cubicBezTo>
                  <a:pt x="-3384" y="3325587"/>
                  <a:pt x="21409" y="1202415"/>
                  <a:pt x="17634" y="4496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421069"/>
            <a:ext cx="9558338" cy="374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4952" y="570178"/>
            <a:ext cx="5489756" cy="2498721"/>
          </a:xfrm>
        </p:spPr>
        <p:txBody>
          <a:bodyPr/>
          <a:lstStyle>
            <a:lvl1pPr algn="ctr">
              <a:defRPr b="1">
                <a:latin typeface="AcherusGrotesque-Bold" panose="02000505000000020004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5722558" y="3908184"/>
            <a:ext cx="3178645" cy="32609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270027" y="3612095"/>
            <a:ext cx="2208599" cy="206025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2641120" y="4963903"/>
            <a:ext cx="2691886" cy="206252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499232" y="6644740"/>
            <a:ext cx="1405410" cy="38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6"/>
          </p:nvPr>
        </p:nvSpPr>
        <p:spPr>
          <a:xfrm>
            <a:off x="5502268" y="6644740"/>
            <a:ext cx="1427527" cy="38169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21797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entagone régulier 6"/>
          <p:cNvSpPr/>
          <p:nvPr userDrawn="1"/>
        </p:nvSpPr>
        <p:spPr>
          <a:xfrm>
            <a:off x="-80774" y="2850890"/>
            <a:ext cx="9733349" cy="4459623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07" h="3946357">
                <a:moveTo>
                  <a:pt x="0" y="1699722"/>
                </a:moveTo>
                <a:lnTo>
                  <a:pt x="6291315" y="0"/>
                </a:lnTo>
                <a:lnTo>
                  <a:pt x="12209144" y="1883717"/>
                </a:lnTo>
                <a:lnTo>
                  <a:pt x="12213707" y="3946357"/>
                </a:lnTo>
                <a:lnTo>
                  <a:pt x="8316" y="3938991"/>
                </a:lnTo>
                <a:lnTo>
                  <a:pt x="0" y="16997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9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876" y="1173285"/>
            <a:ext cx="8124587" cy="2495926"/>
          </a:xfrm>
          <a:prstGeom prst="rect">
            <a:avLst/>
          </a:prstGeom>
        </p:spPr>
        <p:txBody>
          <a:bodyPr anchor="b"/>
          <a:lstStyle>
            <a:lvl1pPr algn="ctr">
              <a:defRPr sz="6272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792" y="3765464"/>
            <a:ext cx="7168754" cy="1730885"/>
          </a:xfrm>
        </p:spPr>
        <p:txBody>
          <a:bodyPr/>
          <a:lstStyle>
            <a:lvl1pPr marL="0" indent="0" algn="ctr">
              <a:buNone/>
              <a:defRPr sz="2509"/>
            </a:lvl1pPr>
            <a:lvl2pPr marL="477911" indent="0" algn="ctr">
              <a:buNone/>
              <a:defRPr sz="2091"/>
            </a:lvl2pPr>
            <a:lvl3pPr marL="955822" indent="0" algn="ctr">
              <a:buNone/>
              <a:defRPr sz="1882"/>
            </a:lvl3pPr>
            <a:lvl4pPr marL="1433733" indent="0" algn="ctr">
              <a:buNone/>
              <a:defRPr sz="1672"/>
            </a:lvl4pPr>
            <a:lvl5pPr marL="1911645" indent="0" algn="ctr">
              <a:buNone/>
              <a:defRPr sz="1672"/>
            </a:lvl5pPr>
            <a:lvl6pPr marL="2389556" indent="0" algn="ctr">
              <a:buNone/>
              <a:defRPr sz="1672"/>
            </a:lvl6pPr>
            <a:lvl7pPr marL="2867467" indent="0" algn="ctr">
              <a:buNone/>
              <a:defRPr sz="1672"/>
            </a:lvl7pPr>
            <a:lvl8pPr marL="3345378" indent="0" algn="ctr">
              <a:buNone/>
              <a:defRPr sz="1672"/>
            </a:lvl8pPr>
            <a:lvl9pPr marL="3823289" indent="0" algn="ctr">
              <a:buNone/>
              <a:defRPr sz="1672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29" y="6564991"/>
            <a:ext cx="916661" cy="4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948956" y="1"/>
            <a:ext cx="4578982" cy="720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38908" y="1908454"/>
            <a:ext cx="4062294" cy="454876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-3210" y="1"/>
            <a:ext cx="4593727" cy="358955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3605538"/>
            <a:ext cx="4590517" cy="35636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7" t="1516" r="16694" b="16671"/>
          <a:stretch/>
        </p:blipFill>
        <p:spPr>
          <a:xfrm rot="20356169">
            <a:off x="6894518" y="1565463"/>
            <a:ext cx="4875133" cy="5891876"/>
          </a:xfrm>
          <a:prstGeom prst="snip2DiagRect">
            <a:avLst>
              <a:gd name="adj1" fmla="val 17360"/>
              <a:gd name="adj2" fmla="val 16667"/>
            </a:avLst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26">
            <a:off x="5947416" y="-2670700"/>
            <a:ext cx="5376565" cy="71691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207" y="3800401"/>
            <a:ext cx="4424264" cy="300819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17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558338" cy="328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0" y="3589555"/>
            <a:ext cx="9558338" cy="35795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75702">
            <a:off x="774776" y="437480"/>
            <a:ext cx="1585452" cy="22095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91" y="-786"/>
            <a:ext cx="2090133" cy="3084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558338" cy="3588768"/>
          </a:xfrm>
        </p:spPr>
        <p:txBody>
          <a:bodyPr anchor="b"/>
          <a:lstStyle>
            <a:lvl1pPr algn="ctr">
              <a:defRPr sz="4704"/>
            </a:lvl1pPr>
          </a:lstStyle>
          <a:p>
            <a:r>
              <a:rPr lang="fr-FR" dirty="0" smtClean="0"/>
              <a:t>Modifiez le style du titre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479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entagone régulier 6"/>
          <p:cNvSpPr/>
          <p:nvPr userDrawn="1"/>
        </p:nvSpPr>
        <p:spPr>
          <a:xfrm>
            <a:off x="-80774" y="2850890"/>
            <a:ext cx="9733349" cy="4459623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07" h="3946357">
                <a:moveTo>
                  <a:pt x="0" y="1699722"/>
                </a:moveTo>
                <a:lnTo>
                  <a:pt x="6291315" y="0"/>
                </a:lnTo>
                <a:lnTo>
                  <a:pt x="12209144" y="1883717"/>
                </a:lnTo>
                <a:lnTo>
                  <a:pt x="12213707" y="3946357"/>
                </a:lnTo>
                <a:lnTo>
                  <a:pt x="8316" y="3938991"/>
                </a:lnTo>
                <a:lnTo>
                  <a:pt x="0" y="169972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8365" y="3701549"/>
            <a:ext cx="6159468" cy="2943191"/>
          </a:xfrm>
        </p:spPr>
        <p:txBody>
          <a:bodyPr>
            <a:normAutofit/>
          </a:bodyPr>
          <a:lstStyle>
            <a:lvl1pPr>
              <a:defRPr sz="4234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39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12" y="381691"/>
            <a:ext cx="3936526" cy="220088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0" y="3571299"/>
            <a:ext cx="4515319" cy="35978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4515319" y="0"/>
            <a:ext cx="553115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20233962">
            <a:off x="4582337" y="3050973"/>
            <a:ext cx="2916279" cy="2564684"/>
          </a:xfrm>
          <a:custGeom>
            <a:avLst/>
            <a:gdLst>
              <a:gd name="connsiteX0" fmla="*/ 0 w 4404090"/>
              <a:gd name="connsiteY0" fmla="*/ 0 h 2218385"/>
              <a:gd name="connsiteX1" fmla="*/ 4404090 w 4404090"/>
              <a:gd name="connsiteY1" fmla="*/ 0 h 2218385"/>
              <a:gd name="connsiteX2" fmla="*/ 4404090 w 4404090"/>
              <a:gd name="connsiteY2" fmla="*/ 2218385 h 2218385"/>
              <a:gd name="connsiteX3" fmla="*/ 0 w 4404090"/>
              <a:gd name="connsiteY3" fmla="*/ 2218385 h 2218385"/>
              <a:gd name="connsiteX4" fmla="*/ 0 w 4404090"/>
              <a:gd name="connsiteY4" fmla="*/ 0 h 2218385"/>
              <a:gd name="connsiteX0" fmla="*/ 1660709 w 4404090"/>
              <a:gd name="connsiteY0" fmla="*/ 105463 h 2218385"/>
              <a:gd name="connsiteX1" fmla="*/ 4404090 w 4404090"/>
              <a:gd name="connsiteY1" fmla="*/ 0 h 2218385"/>
              <a:gd name="connsiteX2" fmla="*/ 4404090 w 4404090"/>
              <a:gd name="connsiteY2" fmla="*/ 2218385 h 2218385"/>
              <a:gd name="connsiteX3" fmla="*/ 0 w 4404090"/>
              <a:gd name="connsiteY3" fmla="*/ 2218385 h 2218385"/>
              <a:gd name="connsiteX4" fmla="*/ 1660709 w 4404090"/>
              <a:gd name="connsiteY4" fmla="*/ 105463 h 2218385"/>
              <a:gd name="connsiteX0" fmla="*/ 976437 w 3719818"/>
              <a:gd name="connsiteY0" fmla="*/ 105463 h 2453374"/>
              <a:gd name="connsiteX1" fmla="*/ 3719818 w 3719818"/>
              <a:gd name="connsiteY1" fmla="*/ 0 h 2453374"/>
              <a:gd name="connsiteX2" fmla="*/ 3719818 w 3719818"/>
              <a:gd name="connsiteY2" fmla="*/ 2218385 h 2453374"/>
              <a:gd name="connsiteX3" fmla="*/ 0 w 3719818"/>
              <a:gd name="connsiteY3" fmla="*/ 2453374 h 2453374"/>
              <a:gd name="connsiteX4" fmla="*/ 976437 w 3719818"/>
              <a:gd name="connsiteY4" fmla="*/ 105463 h 24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9818" h="2453374">
                <a:moveTo>
                  <a:pt x="976437" y="105463"/>
                </a:moveTo>
                <a:lnTo>
                  <a:pt x="3719818" y="0"/>
                </a:lnTo>
                <a:lnTo>
                  <a:pt x="3719818" y="2218385"/>
                </a:lnTo>
                <a:lnTo>
                  <a:pt x="0" y="2453374"/>
                </a:lnTo>
                <a:lnTo>
                  <a:pt x="976437" y="105463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5357897" y="2112576"/>
            <a:ext cx="2399541" cy="311990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39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421069"/>
            <a:ext cx="9558338" cy="374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5722558" y="3908184"/>
            <a:ext cx="3178645" cy="32609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270027" y="3612095"/>
            <a:ext cx="2208599" cy="20602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2641120" y="4963903"/>
            <a:ext cx="2691886" cy="206252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499232" y="6644740"/>
            <a:ext cx="1405410" cy="38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6"/>
          </p:nvPr>
        </p:nvSpPr>
        <p:spPr>
          <a:xfrm>
            <a:off x="5502268" y="6644740"/>
            <a:ext cx="1427527" cy="381691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 rot="20626995">
            <a:off x="3468535" y="1277258"/>
            <a:ext cx="2869265" cy="10639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4952" y="570178"/>
            <a:ext cx="5489756" cy="2498721"/>
          </a:xfrm>
        </p:spPr>
        <p:txBody>
          <a:bodyPr/>
          <a:lstStyle>
            <a:lvl1pPr algn="ctr">
              <a:defRPr b="1">
                <a:latin typeface="AcherusGrotesque-Bold" panose="02000505000000020004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4338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entagone régulier 6"/>
          <p:cNvSpPr/>
          <p:nvPr userDrawn="1"/>
        </p:nvSpPr>
        <p:spPr>
          <a:xfrm>
            <a:off x="-80774" y="2850890"/>
            <a:ext cx="9733349" cy="4459623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07" h="3946357">
                <a:moveTo>
                  <a:pt x="0" y="1699722"/>
                </a:moveTo>
                <a:lnTo>
                  <a:pt x="6291315" y="0"/>
                </a:lnTo>
                <a:lnTo>
                  <a:pt x="12209144" y="1883717"/>
                </a:lnTo>
                <a:lnTo>
                  <a:pt x="12213707" y="3946357"/>
                </a:lnTo>
                <a:lnTo>
                  <a:pt x="8316" y="3938991"/>
                </a:lnTo>
                <a:lnTo>
                  <a:pt x="0" y="16997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12" y="381691"/>
            <a:ext cx="3936526" cy="220088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0" y="3571299"/>
            <a:ext cx="4515319" cy="35978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5357897" y="2112576"/>
            <a:ext cx="2399541" cy="311990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Organigramme : Connecteur 9"/>
          <p:cNvSpPr/>
          <p:nvPr userDrawn="1"/>
        </p:nvSpPr>
        <p:spPr>
          <a:xfrm>
            <a:off x="4515319" y="2159043"/>
            <a:ext cx="3242119" cy="4062169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15319" y="0"/>
            <a:ext cx="553115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9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rganigramme : Connecteur 6"/>
          <p:cNvSpPr/>
          <p:nvPr userDrawn="1"/>
        </p:nvSpPr>
        <p:spPr>
          <a:xfrm>
            <a:off x="-963924" y="2174983"/>
            <a:ext cx="3242119" cy="4062169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5307131" y="381691"/>
            <a:ext cx="3936526" cy="2200880"/>
          </a:xfrm>
          <a:prstGeom prst="rect">
            <a:avLst/>
          </a:prstGeom>
        </p:spPr>
        <p:txBody>
          <a:bodyPr vert="horz" lIns="71688" tIns="35844" rIns="71688" bIns="3584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450" smtClean="0">
                <a:solidFill>
                  <a:srgbClr val="3BC851"/>
                </a:solidFill>
              </a:rPr>
              <a:t>Modifiez le style du titre</a:t>
            </a:r>
            <a:endParaRPr lang="fr-FR" sz="3450" dirty="0">
              <a:solidFill>
                <a:srgbClr val="3BC851"/>
              </a:solidFill>
            </a:endParaRPr>
          </a:p>
        </p:txBody>
      </p:sp>
      <p:sp>
        <p:nvSpPr>
          <p:cNvPr id="9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5043019" y="3571299"/>
            <a:ext cx="4515319" cy="35978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15319" y="0"/>
            <a:ext cx="553115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286" y="1767395"/>
            <a:ext cx="3492934" cy="421947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1009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421069"/>
            <a:ext cx="9558338" cy="374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5722558" y="3908184"/>
            <a:ext cx="3178645" cy="32609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270027" y="3612095"/>
            <a:ext cx="2208599" cy="206025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2641120" y="4963903"/>
            <a:ext cx="2691886" cy="206252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499232" y="6644740"/>
            <a:ext cx="1405410" cy="38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9" name="Organigramme : Connecteur 8"/>
          <p:cNvSpPr/>
          <p:nvPr userDrawn="1"/>
        </p:nvSpPr>
        <p:spPr>
          <a:xfrm>
            <a:off x="3905019" y="685648"/>
            <a:ext cx="1748301" cy="2247171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6"/>
          </p:nvPr>
        </p:nvSpPr>
        <p:spPr>
          <a:xfrm>
            <a:off x="5502268" y="6644740"/>
            <a:ext cx="1427527" cy="381691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4952" y="570178"/>
            <a:ext cx="5489756" cy="2498721"/>
          </a:xfrm>
        </p:spPr>
        <p:txBody>
          <a:bodyPr/>
          <a:lstStyle>
            <a:lvl1pPr algn="ctr">
              <a:defRPr b="1">
                <a:latin typeface="AcherusGrotesque-Bold" panose="02000505000000020004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27684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entagone régulier 6"/>
          <p:cNvSpPr/>
          <p:nvPr userDrawn="1"/>
        </p:nvSpPr>
        <p:spPr>
          <a:xfrm>
            <a:off x="-80774" y="2901200"/>
            <a:ext cx="9733349" cy="4409314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3707" h="3946357">
                <a:moveTo>
                  <a:pt x="0" y="1699722"/>
                </a:moveTo>
                <a:lnTo>
                  <a:pt x="6291315" y="0"/>
                </a:lnTo>
                <a:lnTo>
                  <a:pt x="12209144" y="1883717"/>
                </a:lnTo>
                <a:lnTo>
                  <a:pt x="12213707" y="3946357"/>
                </a:lnTo>
                <a:lnTo>
                  <a:pt x="8316" y="3938991"/>
                </a:lnTo>
                <a:lnTo>
                  <a:pt x="0" y="16997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3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58" y="1787311"/>
            <a:ext cx="8244067" cy="2982167"/>
          </a:xfrm>
          <a:prstGeom prst="rect">
            <a:avLst/>
          </a:prstGeom>
        </p:spPr>
        <p:txBody>
          <a:bodyPr anchor="b"/>
          <a:lstStyle>
            <a:lvl1pPr>
              <a:defRPr sz="6272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158" y="4797690"/>
            <a:ext cx="8244067" cy="1568251"/>
          </a:xfrm>
        </p:spPr>
        <p:txBody>
          <a:bodyPr/>
          <a:lstStyle>
            <a:lvl1pPr marL="0" indent="0">
              <a:buNone/>
              <a:defRPr sz="2509">
                <a:solidFill>
                  <a:schemeClr val="tx1"/>
                </a:solidFill>
              </a:defRPr>
            </a:lvl1pPr>
            <a:lvl2pPr marL="477911" indent="0">
              <a:buNone/>
              <a:defRPr sz="2091">
                <a:solidFill>
                  <a:schemeClr val="tx1">
                    <a:tint val="75000"/>
                  </a:schemeClr>
                </a:solidFill>
              </a:defRPr>
            </a:lvl2pPr>
            <a:lvl3pPr marL="955822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3pPr>
            <a:lvl4pPr marL="1433733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4pPr>
            <a:lvl5pPr marL="1911645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5pPr>
            <a:lvl6pPr marL="2389556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6pPr>
            <a:lvl7pPr marL="2867467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7pPr>
            <a:lvl8pPr marL="3345378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8pPr>
            <a:lvl9pPr marL="3823289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CC3D-AEF3-40DA-B569-C4AB29D2E71F}" type="datetime1">
              <a:rPr lang="fr-FR" smtClean="0"/>
              <a:t>17/10/2019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961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39609"/>
            <a:ext cx="4590517" cy="720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entagone régulier 6"/>
          <p:cNvSpPr/>
          <p:nvPr userDrawn="1"/>
        </p:nvSpPr>
        <p:spPr>
          <a:xfrm>
            <a:off x="4870346" y="2616111"/>
            <a:ext cx="2776325" cy="4553040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  <a:gd name="connsiteX0" fmla="*/ 0 w 12304211"/>
              <a:gd name="connsiteY0" fmla="*/ 1699722 h 3946357"/>
              <a:gd name="connsiteX1" fmla="*/ 6291315 w 12304211"/>
              <a:gd name="connsiteY1" fmla="*/ 0 h 3946357"/>
              <a:gd name="connsiteX2" fmla="*/ 12304211 w 12304211"/>
              <a:gd name="connsiteY2" fmla="*/ 1242100 h 3946357"/>
              <a:gd name="connsiteX3" fmla="*/ 12213707 w 12304211"/>
              <a:gd name="connsiteY3" fmla="*/ 3946357 h 3946357"/>
              <a:gd name="connsiteX4" fmla="*/ 8316 w 12304211"/>
              <a:gd name="connsiteY4" fmla="*/ 3938991 h 3946357"/>
              <a:gd name="connsiteX5" fmla="*/ 0 w 12304211"/>
              <a:gd name="connsiteY5" fmla="*/ 1699722 h 3946357"/>
              <a:gd name="connsiteX0" fmla="*/ 23373 w 12295895"/>
              <a:gd name="connsiteY0" fmla="*/ 1058105 h 3946357"/>
              <a:gd name="connsiteX1" fmla="*/ 6282999 w 12295895"/>
              <a:gd name="connsiteY1" fmla="*/ 0 h 3946357"/>
              <a:gd name="connsiteX2" fmla="*/ 12295895 w 12295895"/>
              <a:gd name="connsiteY2" fmla="*/ 1242100 h 3946357"/>
              <a:gd name="connsiteX3" fmla="*/ 12205391 w 12295895"/>
              <a:gd name="connsiteY3" fmla="*/ 3946357 h 3946357"/>
              <a:gd name="connsiteX4" fmla="*/ 0 w 12295895"/>
              <a:gd name="connsiteY4" fmla="*/ 3938991 h 3946357"/>
              <a:gd name="connsiteX5" fmla="*/ 23373 w 12295895"/>
              <a:gd name="connsiteY5" fmla="*/ 1058105 h 3946357"/>
              <a:gd name="connsiteX0" fmla="*/ 23373 w 12329054"/>
              <a:gd name="connsiteY0" fmla="*/ 1058105 h 3946357"/>
              <a:gd name="connsiteX1" fmla="*/ 6282999 w 12329054"/>
              <a:gd name="connsiteY1" fmla="*/ 0 h 3946357"/>
              <a:gd name="connsiteX2" fmla="*/ 12295895 w 12329054"/>
              <a:gd name="connsiteY2" fmla="*/ 1242100 h 3946357"/>
              <a:gd name="connsiteX3" fmla="*/ 12329054 w 12329054"/>
              <a:gd name="connsiteY3" fmla="*/ 3946357 h 3946357"/>
              <a:gd name="connsiteX4" fmla="*/ 0 w 12329054"/>
              <a:gd name="connsiteY4" fmla="*/ 3938991 h 3946357"/>
              <a:gd name="connsiteX5" fmla="*/ 23373 w 12329054"/>
              <a:gd name="connsiteY5" fmla="*/ 1058105 h 3946357"/>
              <a:gd name="connsiteX0" fmla="*/ 23373 w 12329054"/>
              <a:gd name="connsiteY0" fmla="*/ 1476551 h 4364803"/>
              <a:gd name="connsiteX1" fmla="*/ 6332463 w 12329054"/>
              <a:gd name="connsiteY1" fmla="*/ 0 h 4364803"/>
              <a:gd name="connsiteX2" fmla="*/ 12295895 w 12329054"/>
              <a:gd name="connsiteY2" fmla="*/ 1660546 h 4364803"/>
              <a:gd name="connsiteX3" fmla="*/ 12329054 w 12329054"/>
              <a:gd name="connsiteY3" fmla="*/ 4364803 h 4364803"/>
              <a:gd name="connsiteX4" fmla="*/ 0 w 12329054"/>
              <a:gd name="connsiteY4" fmla="*/ 4357437 h 4364803"/>
              <a:gd name="connsiteX5" fmla="*/ 23373 w 12329054"/>
              <a:gd name="connsiteY5" fmla="*/ 1476551 h 4364803"/>
              <a:gd name="connsiteX0" fmla="*/ 23373 w 12329054"/>
              <a:gd name="connsiteY0" fmla="*/ 1476551 h 4364803"/>
              <a:gd name="connsiteX1" fmla="*/ 6332463 w 12329054"/>
              <a:gd name="connsiteY1" fmla="*/ 0 h 4364803"/>
              <a:gd name="connsiteX2" fmla="*/ 12295895 w 12329054"/>
              <a:gd name="connsiteY2" fmla="*/ 1660546 h 4364803"/>
              <a:gd name="connsiteX3" fmla="*/ 12329054 w 12329054"/>
              <a:gd name="connsiteY3" fmla="*/ 4364803 h 4364803"/>
              <a:gd name="connsiteX4" fmla="*/ 0 w 12329054"/>
              <a:gd name="connsiteY4" fmla="*/ 4357437 h 4364803"/>
              <a:gd name="connsiteX5" fmla="*/ 23373 w 12329054"/>
              <a:gd name="connsiteY5" fmla="*/ 1476551 h 4364803"/>
              <a:gd name="connsiteX0" fmla="*/ 23373 w 12329054"/>
              <a:gd name="connsiteY0" fmla="*/ 1219354 h 4107606"/>
              <a:gd name="connsiteX1" fmla="*/ 6388313 w 12329054"/>
              <a:gd name="connsiteY1" fmla="*/ 0 h 4107606"/>
              <a:gd name="connsiteX2" fmla="*/ 12295895 w 12329054"/>
              <a:gd name="connsiteY2" fmla="*/ 1403349 h 4107606"/>
              <a:gd name="connsiteX3" fmla="*/ 12329054 w 12329054"/>
              <a:gd name="connsiteY3" fmla="*/ 4107606 h 4107606"/>
              <a:gd name="connsiteX4" fmla="*/ 0 w 12329054"/>
              <a:gd name="connsiteY4" fmla="*/ 4100240 h 4107606"/>
              <a:gd name="connsiteX5" fmla="*/ 23373 w 12329054"/>
              <a:gd name="connsiteY5" fmla="*/ 1219354 h 410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29054" h="4107606">
                <a:moveTo>
                  <a:pt x="23373" y="1219354"/>
                </a:moveTo>
                <a:lnTo>
                  <a:pt x="6388313" y="0"/>
                </a:lnTo>
                <a:lnTo>
                  <a:pt x="12295895" y="1403349"/>
                </a:lnTo>
                <a:lnTo>
                  <a:pt x="12329054" y="4107606"/>
                </a:lnTo>
                <a:lnTo>
                  <a:pt x="0" y="4100240"/>
                </a:lnTo>
                <a:lnTo>
                  <a:pt x="23373" y="121935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-3210" y="1"/>
            <a:ext cx="4593727" cy="358955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26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entagone régulier 6"/>
          <p:cNvSpPr/>
          <p:nvPr userDrawn="1"/>
        </p:nvSpPr>
        <p:spPr>
          <a:xfrm>
            <a:off x="3464898" y="969575"/>
            <a:ext cx="2570576" cy="7345295"/>
          </a:xfrm>
          <a:custGeom>
            <a:avLst/>
            <a:gdLst>
              <a:gd name="connsiteX0" fmla="*/ 14 w 12788721"/>
              <a:gd name="connsiteY0" fmla="*/ 1992308 h 5215943"/>
              <a:gd name="connsiteX1" fmla="*/ 6394361 w 12788721"/>
              <a:gd name="connsiteY1" fmla="*/ 0 h 5215943"/>
              <a:gd name="connsiteX2" fmla="*/ 12788707 w 12788721"/>
              <a:gd name="connsiteY2" fmla="*/ 1992308 h 5215943"/>
              <a:gd name="connsiteX3" fmla="*/ 10346284 w 12788721"/>
              <a:gd name="connsiteY3" fmla="*/ 5215930 h 5215943"/>
              <a:gd name="connsiteX4" fmla="*/ 2442437 w 12788721"/>
              <a:gd name="connsiteY4" fmla="*/ 5215930 h 5215943"/>
              <a:gd name="connsiteX5" fmla="*/ 14 w 12788721"/>
              <a:gd name="connsiteY5" fmla="*/ 1992308 h 5215943"/>
              <a:gd name="connsiteX0" fmla="*/ 0 w 12788693"/>
              <a:gd name="connsiteY0" fmla="*/ 1992308 h 5215930"/>
              <a:gd name="connsiteX1" fmla="*/ 6394347 w 12788693"/>
              <a:gd name="connsiteY1" fmla="*/ 0 h 5215930"/>
              <a:gd name="connsiteX2" fmla="*/ 12788693 w 12788693"/>
              <a:gd name="connsiteY2" fmla="*/ 1992308 h 5215930"/>
              <a:gd name="connsiteX3" fmla="*/ 12187949 w 12788693"/>
              <a:gd name="connsiteY3" fmla="*/ 5022747 h 5215930"/>
              <a:gd name="connsiteX4" fmla="*/ 2442423 w 12788693"/>
              <a:gd name="connsiteY4" fmla="*/ 5215930 h 5215930"/>
              <a:gd name="connsiteX5" fmla="*/ 0 w 12788693"/>
              <a:gd name="connsiteY5" fmla="*/ 1992308 h 5215930"/>
              <a:gd name="connsiteX0" fmla="*/ 0 w 12788693"/>
              <a:gd name="connsiteY0" fmla="*/ 1992308 h 5048505"/>
              <a:gd name="connsiteX1" fmla="*/ 6394347 w 12788693"/>
              <a:gd name="connsiteY1" fmla="*/ 0 h 5048505"/>
              <a:gd name="connsiteX2" fmla="*/ 12788693 w 12788693"/>
              <a:gd name="connsiteY2" fmla="*/ 1992308 h 5048505"/>
              <a:gd name="connsiteX3" fmla="*/ 12187949 w 12788693"/>
              <a:gd name="connsiteY3" fmla="*/ 5022747 h 5048505"/>
              <a:gd name="connsiteX4" fmla="*/ 8316 w 12788693"/>
              <a:gd name="connsiteY4" fmla="*/ 5048505 h 5048505"/>
              <a:gd name="connsiteX5" fmla="*/ 0 w 12788693"/>
              <a:gd name="connsiteY5" fmla="*/ 1992308 h 5048505"/>
              <a:gd name="connsiteX0" fmla="*/ 0 w 12234902"/>
              <a:gd name="connsiteY0" fmla="*/ 1992308 h 5048505"/>
              <a:gd name="connsiteX1" fmla="*/ 6394347 w 12234902"/>
              <a:gd name="connsiteY1" fmla="*/ 0 h 5048505"/>
              <a:gd name="connsiteX2" fmla="*/ 12234902 w 12234902"/>
              <a:gd name="connsiteY2" fmla="*/ 1812004 h 5048505"/>
              <a:gd name="connsiteX3" fmla="*/ 12187949 w 12234902"/>
              <a:gd name="connsiteY3" fmla="*/ 5022747 h 5048505"/>
              <a:gd name="connsiteX4" fmla="*/ 8316 w 12234902"/>
              <a:gd name="connsiteY4" fmla="*/ 5048505 h 5048505"/>
              <a:gd name="connsiteX5" fmla="*/ 0 w 12234902"/>
              <a:gd name="connsiteY5" fmla="*/ 1992308 h 5048505"/>
              <a:gd name="connsiteX0" fmla="*/ 43200 w 12226586"/>
              <a:gd name="connsiteY0" fmla="*/ 2623373 h 5048505"/>
              <a:gd name="connsiteX1" fmla="*/ 6386031 w 12226586"/>
              <a:gd name="connsiteY1" fmla="*/ 0 h 5048505"/>
              <a:gd name="connsiteX2" fmla="*/ 12226586 w 12226586"/>
              <a:gd name="connsiteY2" fmla="*/ 1812004 h 5048505"/>
              <a:gd name="connsiteX3" fmla="*/ 12179633 w 12226586"/>
              <a:gd name="connsiteY3" fmla="*/ 5022747 h 5048505"/>
              <a:gd name="connsiteX4" fmla="*/ 0 w 12226586"/>
              <a:gd name="connsiteY4" fmla="*/ 5048505 h 5048505"/>
              <a:gd name="connsiteX5" fmla="*/ 43200 w 12226586"/>
              <a:gd name="connsiteY5" fmla="*/ 2623373 h 5048505"/>
              <a:gd name="connsiteX0" fmla="*/ 43200 w 12200828"/>
              <a:gd name="connsiteY0" fmla="*/ 2623373 h 5048505"/>
              <a:gd name="connsiteX1" fmla="*/ 6386031 w 12200828"/>
              <a:gd name="connsiteY1" fmla="*/ 0 h 5048505"/>
              <a:gd name="connsiteX2" fmla="*/ 12200828 w 12200828"/>
              <a:gd name="connsiteY2" fmla="*/ 2739283 h 5048505"/>
              <a:gd name="connsiteX3" fmla="*/ 12179633 w 12200828"/>
              <a:gd name="connsiteY3" fmla="*/ 5022747 h 5048505"/>
              <a:gd name="connsiteX4" fmla="*/ 0 w 12200828"/>
              <a:gd name="connsiteY4" fmla="*/ 5048505 h 5048505"/>
              <a:gd name="connsiteX5" fmla="*/ 43200 w 12200828"/>
              <a:gd name="connsiteY5" fmla="*/ 2623373 h 5048505"/>
              <a:gd name="connsiteX0" fmla="*/ 43200 w 12200828"/>
              <a:gd name="connsiteY0" fmla="*/ 1966550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66550 h 4391682"/>
              <a:gd name="connsiteX0" fmla="*/ 0 w 12222023"/>
              <a:gd name="connsiteY0" fmla="*/ 1953671 h 4391682"/>
              <a:gd name="connsiteX1" fmla="*/ 6381468 w 12222023"/>
              <a:gd name="connsiteY1" fmla="*/ 0 h 4391682"/>
              <a:gd name="connsiteX2" fmla="*/ 12222023 w 12222023"/>
              <a:gd name="connsiteY2" fmla="*/ 2082460 h 4391682"/>
              <a:gd name="connsiteX3" fmla="*/ 12200828 w 12222023"/>
              <a:gd name="connsiteY3" fmla="*/ 4365924 h 4391682"/>
              <a:gd name="connsiteX4" fmla="*/ 21195 w 12222023"/>
              <a:gd name="connsiteY4" fmla="*/ 4391682 h 4391682"/>
              <a:gd name="connsiteX5" fmla="*/ 0 w 12222023"/>
              <a:gd name="connsiteY5" fmla="*/ 1953671 h 4391682"/>
              <a:gd name="connsiteX0" fmla="*/ 43200 w 12200828"/>
              <a:gd name="connsiteY0" fmla="*/ 1979428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3200 w 12200828"/>
              <a:gd name="connsiteY5" fmla="*/ 1979428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4563 w 12200828"/>
              <a:gd name="connsiteY0" fmla="*/ 1953671 h 4391682"/>
              <a:gd name="connsiteX1" fmla="*/ 6360273 w 12200828"/>
              <a:gd name="connsiteY1" fmla="*/ 0 h 4391682"/>
              <a:gd name="connsiteX2" fmla="*/ 12200828 w 12200828"/>
              <a:gd name="connsiteY2" fmla="*/ 2082460 h 4391682"/>
              <a:gd name="connsiteX3" fmla="*/ 12179633 w 12200828"/>
              <a:gd name="connsiteY3" fmla="*/ 4365924 h 4391682"/>
              <a:gd name="connsiteX4" fmla="*/ 0 w 12200828"/>
              <a:gd name="connsiteY4" fmla="*/ 4391682 h 4391682"/>
              <a:gd name="connsiteX5" fmla="*/ 4563 w 12200828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87949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62191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082460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953671 h 4391682"/>
              <a:gd name="connsiteX1" fmla="*/ 6368589 w 12209144"/>
              <a:gd name="connsiteY1" fmla="*/ 0 h 4391682"/>
              <a:gd name="connsiteX2" fmla="*/ 12209144 w 12209144"/>
              <a:gd name="connsiteY2" fmla="*/ 2336408 h 4391682"/>
              <a:gd name="connsiteX3" fmla="*/ 12175070 w 12209144"/>
              <a:gd name="connsiteY3" fmla="*/ 4365924 h 4391682"/>
              <a:gd name="connsiteX4" fmla="*/ 8316 w 12209144"/>
              <a:gd name="connsiteY4" fmla="*/ 4391682 h 4391682"/>
              <a:gd name="connsiteX5" fmla="*/ 0 w 12209144"/>
              <a:gd name="connsiteY5" fmla="*/ 1953671 h 4391682"/>
              <a:gd name="connsiteX0" fmla="*/ 0 w 12209144"/>
              <a:gd name="connsiteY0" fmla="*/ 1500980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500980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8805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88052 h 3938991"/>
              <a:gd name="connsiteX0" fmla="*/ 0 w 12209144"/>
              <a:gd name="connsiteY0" fmla="*/ 1754929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754929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09144"/>
              <a:gd name="connsiteY0" fmla="*/ 1699722 h 3938991"/>
              <a:gd name="connsiteX1" fmla="*/ 6291315 w 12209144"/>
              <a:gd name="connsiteY1" fmla="*/ 0 h 3938991"/>
              <a:gd name="connsiteX2" fmla="*/ 12209144 w 12209144"/>
              <a:gd name="connsiteY2" fmla="*/ 1883717 h 3938991"/>
              <a:gd name="connsiteX3" fmla="*/ 12175070 w 12209144"/>
              <a:gd name="connsiteY3" fmla="*/ 3913233 h 3938991"/>
              <a:gd name="connsiteX4" fmla="*/ 8316 w 12209144"/>
              <a:gd name="connsiteY4" fmla="*/ 3938991 h 3938991"/>
              <a:gd name="connsiteX5" fmla="*/ 0 w 12209144"/>
              <a:gd name="connsiteY5" fmla="*/ 1699722 h 3938991"/>
              <a:gd name="connsiteX0" fmla="*/ 0 w 12213707"/>
              <a:gd name="connsiteY0" fmla="*/ 1699722 h 3946357"/>
              <a:gd name="connsiteX1" fmla="*/ 6291315 w 12213707"/>
              <a:gd name="connsiteY1" fmla="*/ 0 h 3946357"/>
              <a:gd name="connsiteX2" fmla="*/ 12209144 w 12213707"/>
              <a:gd name="connsiteY2" fmla="*/ 1883717 h 3946357"/>
              <a:gd name="connsiteX3" fmla="*/ 12213707 w 12213707"/>
              <a:gd name="connsiteY3" fmla="*/ 3946357 h 3946357"/>
              <a:gd name="connsiteX4" fmla="*/ 8316 w 12213707"/>
              <a:gd name="connsiteY4" fmla="*/ 3938991 h 3946357"/>
              <a:gd name="connsiteX5" fmla="*/ 0 w 12213707"/>
              <a:gd name="connsiteY5" fmla="*/ 1699722 h 3946357"/>
              <a:gd name="connsiteX0" fmla="*/ 0 w 12213707"/>
              <a:gd name="connsiteY0" fmla="*/ 798761 h 3045396"/>
              <a:gd name="connsiteX1" fmla="*/ 6291315 w 12213707"/>
              <a:gd name="connsiteY1" fmla="*/ 0 h 3045396"/>
              <a:gd name="connsiteX2" fmla="*/ 12209144 w 12213707"/>
              <a:gd name="connsiteY2" fmla="*/ 982756 h 3045396"/>
              <a:gd name="connsiteX3" fmla="*/ 12213707 w 12213707"/>
              <a:gd name="connsiteY3" fmla="*/ 3045396 h 3045396"/>
              <a:gd name="connsiteX4" fmla="*/ 8316 w 12213707"/>
              <a:gd name="connsiteY4" fmla="*/ 3038030 h 3045396"/>
              <a:gd name="connsiteX5" fmla="*/ 0 w 12213707"/>
              <a:gd name="connsiteY5" fmla="*/ 798761 h 3045396"/>
              <a:gd name="connsiteX0" fmla="*/ 0 w 12213707"/>
              <a:gd name="connsiteY0" fmla="*/ 479671 h 2726306"/>
              <a:gd name="connsiteX1" fmla="*/ 6291315 w 12213707"/>
              <a:gd name="connsiteY1" fmla="*/ 0 h 2726306"/>
              <a:gd name="connsiteX2" fmla="*/ 12209144 w 12213707"/>
              <a:gd name="connsiteY2" fmla="*/ 663666 h 2726306"/>
              <a:gd name="connsiteX3" fmla="*/ 12213707 w 12213707"/>
              <a:gd name="connsiteY3" fmla="*/ 2726306 h 2726306"/>
              <a:gd name="connsiteX4" fmla="*/ 8316 w 12213707"/>
              <a:gd name="connsiteY4" fmla="*/ 2718940 h 2726306"/>
              <a:gd name="connsiteX5" fmla="*/ 0 w 12213707"/>
              <a:gd name="connsiteY5" fmla="*/ 479671 h 2726306"/>
              <a:gd name="connsiteX0" fmla="*/ 1804337 w 12205392"/>
              <a:gd name="connsiteY0" fmla="*/ 403939 h 2726306"/>
              <a:gd name="connsiteX1" fmla="*/ 6283000 w 12205392"/>
              <a:gd name="connsiteY1" fmla="*/ 0 h 2726306"/>
              <a:gd name="connsiteX2" fmla="*/ 12200829 w 12205392"/>
              <a:gd name="connsiteY2" fmla="*/ 663666 h 2726306"/>
              <a:gd name="connsiteX3" fmla="*/ 12205392 w 12205392"/>
              <a:gd name="connsiteY3" fmla="*/ 2726306 h 2726306"/>
              <a:gd name="connsiteX4" fmla="*/ 1 w 12205392"/>
              <a:gd name="connsiteY4" fmla="*/ 2718940 h 2726306"/>
              <a:gd name="connsiteX5" fmla="*/ 1804337 w 12205392"/>
              <a:gd name="connsiteY5" fmla="*/ 403939 h 2726306"/>
              <a:gd name="connsiteX0" fmla="*/ 1804337 w 12205392"/>
              <a:gd name="connsiteY0" fmla="*/ 403939 h 2726306"/>
              <a:gd name="connsiteX1" fmla="*/ 6283000 w 12205392"/>
              <a:gd name="connsiteY1" fmla="*/ 0 h 2726306"/>
              <a:gd name="connsiteX2" fmla="*/ 11294511 w 12205392"/>
              <a:gd name="connsiteY2" fmla="*/ 531137 h 2726306"/>
              <a:gd name="connsiteX3" fmla="*/ 12205392 w 12205392"/>
              <a:gd name="connsiteY3" fmla="*/ 2726306 h 2726306"/>
              <a:gd name="connsiteX4" fmla="*/ 1 w 12205392"/>
              <a:gd name="connsiteY4" fmla="*/ 2718940 h 2726306"/>
              <a:gd name="connsiteX5" fmla="*/ 1804337 w 12205392"/>
              <a:gd name="connsiteY5" fmla="*/ 403939 h 2726306"/>
              <a:gd name="connsiteX0" fmla="*/ 172951 w 10574006"/>
              <a:gd name="connsiteY0" fmla="*/ 403939 h 2726306"/>
              <a:gd name="connsiteX1" fmla="*/ 4651614 w 10574006"/>
              <a:gd name="connsiteY1" fmla="*/ 0 h 2726306"/>
              <a:gd name="connsiteX2" fmla="*/ 9663125 w 10574006"/>
              <a:gd name="connsiteY2" fmla="*/ 531137 h 2726306"/>
              <a:gd name="connsiteX3" fmla="*/ 10574006 w 10574006"/>
              <a:gd name="connsiteY3" fmla="*/ 2726306 h 2726306"/>
              <a:gd name="connsiteX4" fmla="*/ 1 w 10574006"/>
              <a:gd name="connsiteY4" fmla="*/ 2700008 h 2726306"/>
              <a:gd name="connsiteX5" fmla="*/ 172951 w 10574006"/>
              <a:gd name="connsiteY5" fmla="*/ 403939 h 2726306"/>
              <a:gd name="connsiteX0" fmla="*/ 172951 w 9758319"/>
              <a:gd name="connsiteY0" fmla="*/ 403939 h 2707373"/>
              <a:gd name="connsiteX1" fmla="*/ 4651614 w 9758319"/>
              <a:gd name="connsiteY1" fmla="*/ 0 h 2707373"/>
              <a:gd name="connsiteX2" fmla="*/ 9663125 w 9758319"/>
              <a:gd name="connsiteY2" fmla="*/ 531137 h 2707373"/>
              <a:gd name="connsiteX3" fmla="*/ 9758320 w 9758319"/>
              <a:gd name="connsiteY3" fmla="*/ 2707373 h 2707373"/>
              <a:gd name="connsiteX4" fmla="*/ 1 w 9758319"/>
              <a:gd name="connsiteY4" fmla="*/ 2700008 h 2707373"/>
              <a:gd name="connsiteX5" fmla="*/ 172951 w 9758319"/>
              <a:gd name="connsiteY5" fmla="*/ 403939 h 2707373"/>
              <a:gd name="connsiteX0" fmla="*/ 172951 w 9758319"/>
              <a:gd name="connsiteY0" fmla="*/ 422873 h 2726307"/>
              <a:gd name="connsiteX1" fmla="*/ 4832878 w 9758319"/>
              <a:gd name="connsiteY1" fmla="*/ 0 h 2726307"/>
              <a:gd name="connsiteX2" fmla="*/ 9663125 w 9758319"/>
              <a:gd name="connsiteY2" fmla="*/ 550071 h 2726307"/>
              <a:gd name="connsiteX3" fmla="*/ 9758320 w 9758319"/>
              <a:gd name="connsiteY3" fmla="*/ 2726307 h 2726307"/>
              <a:gd name="connsiteX4" fmla="*/ 1 w 9758319"/>
              <a:gd name="connsiteY4" fmla="*/ 2718942 h 2726307"/>
              <a:gd name="connsiteX5" fmla="*/ 172951 w 9758319"/>
              <a:gd name="connsiteY5" fmla="*/ 422873 h 2726307"/>
              <a:gd name="connsiteX0" fmla="*/ 0 w 9769644"/>
              <a:gd name="connsiteY0" fmla="*/ 460738 h 2726307"/>
              <a:gd name="connsiteX1" fmla="*/ 4844203 w 9769644"/>
              <a:gd name="connsiteY1" fmla="*/ 0 h 2726307"/>
              <a:gd name="connsiteX2" fmla="*/ 9674450 w 9769644"/>
              <a:gd name="connsiteY2" fmla="*/ 550071 h 2726307"/>
              <a:gd name="connsiteX3" fmla="*/ 9769645 w 9769644"/>
              <a:gd name="connsiteY3" fmla="*/ 2726307 h 2726307"/>
              <a:gd name="connsiteX4" fmla="*/ 11326 w 9769644"/>
              <a:gd name="connsiteY4" fmla="*/ 2718942 h 2726307"/>
              <a:gd name="connsiteX5" fmla="*/ 0 w 9769644"/>
              <a:gd name="connsiteY5" fmla="*/ 460738 h 2726307"/>
              <a:gd name="connsiteX0" fmla="*/ 0 w 9769644"/>
              <a:gd name="connsiteY0" fmla="*/ 460738 h 2726307"/>
              <a:gd name="connsiteX1" fmla="*/ 4844203 w 9769644"/>
              <a:gd name="connsiteY1" fmla="*/ 0 h 2726307"/>
              <a:gd name="connsiteX2" fmla="*/ 9712952 w 9769644"/>
              <a:gd name="connsiteY2" fmla="*/ 518423 h 2726307"/>
              <a:gd name="connsiteX3" fmla="*/ 9769645 w 9769644"/>
              <a:gd name="connsiteY3" fmla="*/ 2726307 h 2726307"/>
              <a:gd name="connsiteX4" fmla="*/ 11326 w 9769644"/>
              <a:gd name="connsiteY4" fmla="*/ 2718942 h 2726307"/>
              <a:gd name="connsiteX5" fmla="*/ 0 w 9769644"/>
              <a:gd name="connsiteY5" fmla="*/ 460738 h 2726307"/>
              <a:gd name="connsiteX0" fmla="*/ 0 w 9769644"/>
              <a:gd name="connsiteY0" fmla="*/ 460738 h 4578300"/>
              <a:gd name="connsiteX1" fmla="*/ 4844203 w 9769644"/>
              <a:gd name="connsiteY1" fmla="*/ 0 h 4578300"/>
              <a:gd name="connsiteX2" fmla="*/ 9712952 w 9769644"/>
              <a:gd name="connsiteY2" fmla="*/ 518423 h 4578300"/>
              <a:gd name="connsiteX3" fmla="*/ 9769645 w 9769644"/>
              <a:gd name="connsiteY3" fmla="*/ 2726307 h 4578300"/>
              <a:gd name="connsiteX4" fmla="*/ 49830 w 9769644"/>
              <a:gd name="connsiteY4" fmla="*/ 4578300 h 4578300"/>
              <a:gd name="connsiteX5" fmla="*/ 0 w 9769644"/>
              <a:gd name="connsiteY5" fmla="*/ 460738 h 4578300"/>
              <a:gd name="connsiteX0" fmla="*/ 0 w 9712952"/>
              <a:gd name="connsiteY0" fmla="*/ 460738 h 4578300"/>
              <a:gd name="connsiteX1" fmla="*/ 4844203 w 9712952"/>
              <a:gd name="connsiteY1" fmla="*/ 0 h 4578300"/>
              <a:gd name="connsiteX2" fmla="*/ 9712952 w 9712952"/>
              <a:gd name="connsiteY2" fmla="*/ 518423 h 4578300"/>
              <a:gd name="connsiteX3" fmla="*/ 9423101 w 9712952"/>
              <a:gd name="connsiteY3" fmla="*/ 4546104 h 4578300"/>
              <a:gd name="connsiteX4" fmla="*/ 49830 w 9712952"/>
              <a:gd name="connsiteY4" fmla="*/ 4578300 h 4578300"/>
              <a:gd name="connsiteX5" fmla="*/ 0 w 9712952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4 w 9423101"/>
              <a:gd name="connsiteY2" fmla="*/ 534248 h 4578300"/>
              <a:gd name="connsiteX3" fmla="*/ 9423101 w 9423101"/>
              <a:gd name="connsiteY3" fmla="*/ 4546104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5 w 9423101"/>
              <a:gd name="connsiteY2" fmla="*/ 542160 h 4578300"/>
              <a:gd name="connsiteX3" fmla="*/ 9423101 w 9423101"/>
              <a:gd name="connsiteY3" fmla="*/ 4546104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8300"/>
              <a:gd name="connsiteX1" fmla="*/ 4844203 w 9423101"/>
              <a:gd name="connsiteY1" fmla="*/ 0 h 4578300"/>
              <a:gd name="connsiteX2" fmla="*/ 9404915 w 9423101"/>
              <a:gd name="connsiteY2" fmla="*/ 542160 h 4578300"/>
              <a:gd name="connsiteX3" fmla="*/ 9423101 w 9423101"/>
              <a:gd name="connsiteY3" fmla="*/ 4569840 h 4578300"/>
              <a:gd name="connsiteX4" fmla="*/ 49830 w 9423101"/>
              <a:gd name="connsiteY4" fmla="*/ 4578300 h 4578300"/>
              <a:gd name="connsiteX5" fmla="*/ 0 w 9423101"/>
              <a:gd name="connsiteY5" fmla="*/ 460738 h 4578300"/>
              <a:gd name="connsiteX0" fmla="*/ 0 w 9423101"/>
              <a:gd name="connsiteY0" fmla="*/ 460738 h 4570388"/>
              <a:gd name="connsiteX1" fmla="*/ 4844203 w 9423101"/>
              <a:gd name="connsiteY1" fmla="*/ 0 h 4570388"/>
              <a:gd name="connsiteX2" fmla="*/ 9404915 w 9423101"/>
              <a:gd name="connsiteY2" fmla="*/ 542160 h 4570388"/>
              <a:gd name="connsiteX3" fmla="*/ 9423101 w 9423101"/>
              <a:gd name="connsiteY3" fmla="*/ 4569840 h 4570388"/>
              <a:gd name="connsiteX4" fmla="*/ 88336 w 9423101"/>
              <a:gd name="connsiteY4" fmla="*/ 4570388 h 4570388"/>
              <a:gd name="connsiteX5" fmla="*/ 0 w 9423101"/>
              <a:gd name="connsiteY5" fmla="*/ 460738 h 4570388"/>
              <a:gd name="connsiteX0" fmla="*/ 0 w 9347216"/>
              <a:gd name="connsiteY0" fmla="*/ 460738 h 4570388"/>
              <a:gd name="connsiteX1" fmla="*/ 4768318 w 9347216"/>
              <a:gd name="connsiteY1" fmla="*/ 0 h 4570388"/>
              <a:gd name="connsiteX2" fmla="*/ 9329030 w 9347216"/>
              <a:gd name="connsiteY2" fmla="*/ 542160 h 4570388"/>
              <a:gd name="connsiteX3" fmla="*/ 9347216 w 9347216"/>
              <a:gd name="connsiteY3" fmla="*/ 4569840 h 4570388"/>
              <a:gd name="connsiteX4" fmla="*/ 12451 w 9347216"/>
              <a:gd name="connsiteY4" fmla="*/ 4570388 h 4570388"/>
              <a:gd name="connsiteX5" fmla="*/ 0 w 9347216"/>
              <a:gd name="connsiteY5" fmla="*/ 460738 h 4570388"/>
              <a:gd name="connsiteX0" fmla="*/ 0 w 9347224"/>
              <a:gd name="connsiteY0" fmla="*/ 460738 h 4570388"/>
              <a:gd name="connsiteX1" fmla="*/ 4768318 w 9347224"/>
              <a:gd name="connsiteY1" fmla="*/ 0 h 4570388"/>
              <a:gd name="connsiteX2" fmla="*/ 9329030 w 9347224"/>
              <a:gd name="connsiteY2" fmla="*/ 542160 h 4570388"/>
              <a:gd name="connsiteX3" fmla="*/ 9347223 w 9347224"/>
              <a:gd name="connsiteY3" fmla="*/ 4102475 h 4570388"/>
              <a:gd name="connsiteX4" fmla="*/ 12451 w 9347224"/>
              <a:gd name="connsiteY4" fmla="*/ 4570388 h 4570388"/>
              <a:gd name="connsiteX5" fmla="*/ 0 w 9347224"/>
              <a:gd name="connsiteY5" fmla="*/ 460738 h 4570388"/>
              <a:gd name="connsiteX0" fmla="*/ 0 w 9347224"/>
              <a:gd name="connsiteY0" fmla="*/ 460738 h 4134709"/>
              <a:gd name="connsiteX1" fmla="*/ 4768318 w 9347224"/>
              <a:gd name="connsiteY1" fmla="*/ 0 h 4134709"/>
              <a:gd name="connsiteX2" fmla="*/ 9329030 w 9347224"/>
              <a:gd name="connsiteY2" fmla="*/ 542160 h 4134709"/>
              <a:gd name="connsiteX3" fmla="*/ 9347223 w 9347224"/>
              <a:gd name="connsiteY3" fmla="*/ 4102475 h 4134709"/>
              <a:gd name="connsiteX4" fmla="*/ 12452 w 9347224"/>
              <a:gd name="connsiteY4" fmla="*/ 4134709 h 4134709"/>
              <a:gd name="connsiteX5" fmla="*/ 0 w 9347224"/>
              <a:gd name="connsiteY5" fmla="*/ 460738 h 4134709"/>
              <a:gd name="connsiteX0" fmla="*/ 0 w 9347224"/>
              <a:gd name="connsiteY0" fmla="*/ 460738 h 4110945"/>
              <a:gd name="connsiteX1" fmla="*/ 4768318 w 9347224"/>
              <a:gd name="connsiteY1" fmla="*/ 0 h 4110945"/>
              <a:gd name="connsiteX2" fmla="*/ 9329030 w 9347224"/>
              <a:gd name="connsiteY2" fmla="*/ 542160 h 4110945"/>
              <a:gd name="connsiteX3" fmla="*/ 9347223 w 9347224"/>
              <a:gd name="connsiteY3" fmla="*/ 4102475 h 4110945"/>
              <a:gd name="connsiteX4" fmla="*/ 12459 w 9347224"/>
              <a:gd name="connsiteY4" fmla="*/ 4110945 h 4110945"/>
              <a:gd name="connsiteX5" fmla="*/ 0 w 9347224"/>
              <a:gd name="connsiteY5" fmla="*/ 460738 h 4110945"/>
              <a:gd name="connsiteX0" fmla="*/ 0 w 9347224"/>
              <a:gd name="connsiteY0" fmla="*/ 460738 h 4102475"/>
              <a:gd name="connsiteX1" fmla="*/ 4768318 w 9347224"/>
              <a:gd name="connsiteY1" fmla="*/ 0 h 4102475"/>
              <a:gd name="connsiteX2" fmla="*/ 9329030 w 9347224"/>
              <a:gd name="connsiteY2" fmla="*/ 542160 h 4102475"/>
              <a:gd name="connsiteX3" fmla="*/ 9347223 w 9347224"/>
              <a:gd name="connsiteY3" fmla="*/ 4102475 h 4102475"/>
              <a:gd name="connsiteX4" fmla="*/ 50402 w 9347224"/>
              <a:gd name="connsiteY4" fmla="*/ 4071338 h 4102475"/>
              <a:gd name="connsiteX5" fmla="*/ 0 w 9347224"/>
              <a:gd name="connsiteY5" fmla="*/ 460738 h 4102475"/>
              <a:gd name="connsiteX0" fmla="*/ 0 w 9347224"/>
              <a:gd name="connsiteY0" fmla="*/ 460738 h 4102475"/>
              <a:gd name="connsiteX1" fmla="*/ 4768318 w 9347224"/>
              <a:gd name="connsiteY1" fmla="*/ 0 h 4102475"/>
              <a:gd name="connsiteX2" fmla="*/ 9329030 w 9347224"/>
              <a:gd name="connsiteY2" fmla="*/ 542160 h 4102475"/>
              <a:gd name="connsiteX3" fmla="*/ 9347223 w 9347224"/>
              <a:gd name="connsiteY3" fmla="*/ 4102475 h 4102475"/>
              <a:gd name="connsiteX4" fmla="*/ 50409 w 9347224"/>
              <a:gd name="connsiteY4" fmla="*/ 4071338 h 4102475"/>
              <a:gd name="connsiteX5" fmla="*/ 0 w 9347224"/>
              <a:gd name="connsiteY5" fmla="*/ 460738 h 4102475"/>
              <a:gd name="connsiteX0" fmla="*/ 0 w 9329801"/>
              <a:gd name="connsiteY0" fmla="*/ 460738 h 4071338"/>
              <a:gd name="connsiteX1" fmla="*/ 4768318 w 9329801"/>
              <a:gd name="connsiteY1" fmla="*/ 0 h 4071338"/>
              <a:gd name="connsiteX2" fmla="*/ 9329030 w 9329801"/>
              <a:gd name="connsiteY2" fmla="*/ 542160 h 4071338"/>
              <a:gd name="connsiteX3" fmla="*/ 9309287 w 9329801"/>
              <a:gd name="connsiteY3" fmla="*/ 4062867 h 4071338"/>
              <a:gd name="connsiteX4" fmla="*/ 50409 w 9329801"/>
              <a:gd name="connsiteY4" fmla="*/ 4071338 h 4071338"/>
              <a:gd name="connsiteX5" fmla="*/ 0 w 9329801"/>
              <a:gd name="connsiteY5" fmla="*/ 460738 h 4071338"/>
              <a:gd name="connsiteX0" fmla="*/ 55678 w 9385479"/>
              <a:gd name="connsiteY0" fmla="*/ 460738 h 4071338"/>
              <a:gd name="connsiteX1" fmla="*/ 4823996 w 9385479"/>
              <a:gd name="connsiteY1" fmla="*/ 0 h 4071338"/>
              <a:gd name="connsiteX2" fmla="*/ 9384708 w 9385479"/>
              <a:gd name="connsiteY2" fmla="*/ 542160 h 4071338"/>
              <a:gd name="connsiteX3" fmla="*/ 9364965 w 9385479"/>
              <a:gd name="connsiteY3" fmla="*/ 4062867 h 4071338"/>
              <a:gd name="connsiteX4" fmla="*/ 164 w 9385479"/>
              <a:gd name="connsiteY4" fmla="*/ 4071338 h 4071338"/>
              <a:gd name="connsiteX5" fmla="*/ 55678 w 9385479"/>
              <a:gd name="connsiteY5" fmla="*/ 460738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2867 h 4071338"/>
              <a:gd name="connsiteX4" fmla="*/ 50410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2867 h 4071338"/>
              <a:gd name="connsiteX4" fmla="*/ 16578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71338"/>
              <a:gd name="connsiteX1" fmla="*/ 4874242 w 9435725"/>
              <a:gd name="connsiteY1" fmla="*/ 0 h 4071338"/>
              <a:gd name="connsiteX2" fmla="*/ 9434954 w 9435725"/>
              <a:gd name="connsiteY2" fmla="*/ 542160 h 4071338"/>
              <a:gd name="connsiteX3" fmla="*/ 9415211 w 9435725"/>
              <a:gd name="connsiteY3" fmla="*/ 4069851 h 4071338"/>
              <a:gd name="connsiteX4" fmla="*/ 16578 w 9435725"/>
              <a:gd name="connsiteY4" fmla="*/ 4071338 h 4071338"/>
              <a:gd name="connsiteX5" fmla="*/ -1 w 9435725"/>
              <a:gd name="connsiteY5" fmla="*/ 449680 h 4071338"/>
              <a:gd name="connsiteX0" fmla="*/ -1 w 9435725"/>
              <a:gd name="connsiteY0" fmla="*/ 449680 h 4099271"/>
              <a:gd name="connsiteX1" fmla="*/ 4874242 w 9435725"/>
              <a:gd name="connsiteY1" fmla="*/ 0 h 4099271"/>
              <a:gd name="connsiteX2" fmla="*/ 9434954 w 9435725"/>
              <a:gd name="connsiteY2" fmla="*/ 542160 h 4099271"/>
              <a:gd name="connsiteX3" fmla="*/ 9415211 w 9435725"/>
              <a:gd name="connsiteY3" fmla="*/ 4069851 h 4099271"/>
              <a:gd name="connsiteX4" fmla="*/ 16578 w 9435725"/>
              <a:gd name="connsiteY4" fmla="*/ 4099271 h 4099271"/>
              <a:gd name="connsiteX5" fmla="*/ -1 w 9435725"/>
              <a:gd name="connsiteY5" fmla="*/ 449680 h 4099271"/>
              <a:gd name="connsiteX0" fmla="*/ 51251 w 9486977"/>
              <a:gd name="connsiteY0" fmla="*/ 449680 h 4127206"/>
              <a:gd name="connsiteX1" fmla="*/ 4925494 w 9486977"/>
              <a:gd name="connsiteY1" fmla="*/ 0 h 4127206"/>
              <a:gd name="connsiteX2" fmla="*/ 9486206 w 9486977"/>
              <a:gd name="connsiteY2" fmla="*/ 542160 h 4127206"/>
              <a:gd name="connsiteX3" fmla="*/ 9466463 w 9486977"/>
              <a:gd name="connsiteY3" fmla="*/ 4069851 h 4127206"/>
              <a:gd name="connsiteX4" fmla="*/ 173 w 9486977"/>
              <a:gd name="connsiteY4" fmla="*/ 4127206 h 4127206"/>
              <a:gd name="connsiteX5" fmla="*/ 51251 w 9486977"/>
              <a:gd name="connsiteY5" fmla="*/ 449680 h 4127206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18070 w 9435725"/>
              <a:gd name="connsiteY4" fmla="*/ 4078322 h 4078322"/>
              <a:gd name="connsiteX5" fmla="*/ -1 w 9435725"/>
              <a:gd name="connsiteY5" fmla="*/ 449680 h 4078322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18070 w 9435725"/>
              <a:gd name="connsiteY4" fmla="*/ 4078322 h 4078322"/>
              <a:gd name="connsiteX5" fmla="*/ -1 w 9435725"/>
              <a:gd name="connsiteY5" fmla="*/ 449680 h 4078322"/>
              <a:gd name="connsiteX0" fmla="*/ -1 w 9435725"/>
              <a:gd name="connsiteY0" fmla="*/ 449680 h 4078322"/>
              <a:gd name="connsiteX1" fmla="*/ 4874242 w 9435725"/>
              <a:gd name="connsiteY1" fmla="*/ 0 h 4078322"/>
              <a:gd name="connsiteX2" fmla="*/ 9434954 w 9435725"/>
              <a:gd name="connsiteY2" fmla="*/ 542160 h 4078322"/>
              <a:gd name="connsiteX3" fmla="*/ 9415211 w 9435725"/>
              <a:gd name="connsiteY3" fmla="*/ 4069851 h 4078322"/>
              <a:gd name="connsiteX4" fmla="*/ 16584 w 9435725"/>
              <a:gd name="connsiteY4" fmla="*/ 4078322 h 4078322"/>
              <a:gd name="connsiteX5" fmla="*/ -1 w 9435725"/>
              <a:gd name="connsiteY5" fmla="*/ 449680 h 4078322"/>
              <a:gd name="connsiteX0" fmla="*/ 17634 w 9453360"/>
              <a:gd name="connsiteY0" fmla="*/ 449680 h 4078322"/>
              <a:gd name="connsiteX1" fmla="*/ 4891877 w 9453360"/>
              <a:gd name="connsiteY1" fmla="*/ 0 h 4078322"/>
              <a:gd name="connsiteX2" fmla="*/ 9452589 w 9453360"/>
              <a:gd name="connsiteY2" fmla="*/ 542160 h 4078322"/>
              <a:gd name="connsiteX3" fmla="*/ 9432846 w 9453360"/>
              <a:gd name="connsiteY3" fmla="*/ 4069851 h 4078322"/>
              <a:gd name="connsiteX4" fmla="*/ 391 w 9453360"/>
              <a:gd name="connsiteY4" fmla="*/ 4078322 h 4078322"/>
              <a:gd name="connsiteX5" fmla="*/ 17634 w 9453360"/>
              <a:gd name="connsiteY5" fmla="*/ 449680 h 407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3360" h="4078322">
                <a:moveTo>
                  <a:pt x="17634" y="449680"/>
                </a:moveTo>
                <a:lnTo>
                  <a:pt x="4891877" y="0"/>
                </a:lnTo>
                <a:lnTo>
                  <a:pt x="9452589" y="542160"/>
                </a:lnTo>
                <a:cubicBezTo>
                  <a:pt x="9458651" y="1879445"/>
                  <a:pt x="9426784" y="2732566"/>
                  <a:pt x="9432846" y="4069851"/>
                </a:cubicBezTo>
                <a:lnTo>
                  <a:pt x="391" y="4078322"/>
                </a:lnTo>
                <a:cubicBezTo>
                  <a:pt x="-3384" y="3325587"/>
                  <a:pt x="21409" y="1202415"/>
                  <a:pt x="17634" y="449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421069"/>
            <a:ext cx="9558338" cy="374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4952" y="570178"/>
            <a:ext cx="5489756" cy="2498721"/>
          </a:xfrm>
        </p:spPr>
        <p:txBody>
          <a:bodyPr/>
          <a:lstStyle>
            <a:lvl1pPr algn="ctr">
              <a:defRPr b="1">
                <a:latin typeface="AcherusGrotesque-Bold" panose="02000505000000020004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3"/>
          </p:nvPr>
        </p:nvSpPr>
        <p:spPr>
          <a:xfrm>
            <a:off x="5722558" y="3908184"/>
            <a:ext cx="3178645" cy="32609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270027" y="3612095"/>
            <a:ext cx="2208599" cy="20602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/>
          </p:nvPr>
        </p:nvSpPr>
        <p:spPr>
          <a:xfrm>
            <a:off x="2641120" y="4963903"/>
            <a:ext cx="2691886" cy="206252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499232" y="6644740"/>
            <a:ext cx="1405410" cy="38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6"/>
          </p:nvPr>
        </p:nvSpPr>
        <p:spPr>
          <a:xfrm>
            <a:off x="5502268" y="6644740"/>
            <a:ext cx="1427527" cy="381691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5177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3538" y="1032225"/>
            <a:ext cx="4838909" cy="5094743"/>
          </a:xfrm>
        </p:spPr>
        <p:txBody>
          <a:bodyPr/>
          <a:lstStyle>
            <a:lvl1pPr>
              <a:defRPr sz="2509"/>
            </a:lvl1pPr>
            <a:lvl2pPr>
              <a:defRPr sz="2195"/>
            </a:lvl2pPr>
            <a:lvl3pPr>
              <a:defRPr sz="1882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2040735"/>
            <a:ext cx="3595939" cy="47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3659838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834" y="289239"/>
            <a:ext cx="5376565" cy="71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4979"/>
            <a:ext cx="4930090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10" y="2150746"/>
            <a:ext cx="4043429" cy="5391536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4043625" y="1005673"/>
            <a:ext cx="4857577" cy="51295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39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4979"/>
            <a:ext cx="4930090" cy="716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4043625" y="1005673"/>
            <a:ext cx="4857577" cy="51295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89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4792" y="1173285"/>
            <a:ext cx="7168754" cy="2495926"/>
          </a:xfrm>
        </p:spPr>
        <p:txBody>
          <a:bodyPr anchor="b"/>
          <a:lstStyle>
            <a:lvl1pPr algn="ctr">
              <a:defRPr sz="4704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94792" y="3765464"/>
            <a:ext cx="7168754" cy="1730885"/>
          </a:xfrm>
        </p:spPr>
        <p:txBody>
          <a:bodyPr/>
          <a:lstStyle>
            <a:lvl1pPr marL="0" indent="0" algn="ctr">
              <a:buNone/>
              <a:defRPr sz="1882"/>
            </a:lvl1pPr>
            <a:lvl2pPr marL="358445" indent="0" algn="ctr">
              <a:buNone/>
              <a:defRPr sz="1568"/>
            </a:lvl2pPr>
            <a:lvl3pPr marL="716890" indent="0" algn="ctr">
              <a:buNone/>
              <a:defRPr sz="1411"/>
            </a:lvl3pPr>
            <a:lvl4pPr marL="1075334" indent="0" algn="ctr">
              <a:buNone/>
              <a:defRPr sz="1254"/>
            </a:lvl4pPr>
            <a:lvl5pPr marL="1433779" indent="0" algn="ctr">
              <a:buNone/>
              <a:defRPr sz="1254"/>
            </a:lvl5pPr>
            <a:lvl6pPr marL="1792224" indent="0" algn="ctr">
              <a:buNone/>
              <a:defRPr sz="1254"/>
            </a:lvl6pPr>
            <a:lvl7pPr marL="2150669" indent="0" algn="ctr">
              <a:buNone/>
              <a:defRPr sz="1254"/>
            </a:lvl7pPr>
            <a:lvl8pPr marL="2509114" indent="0" algn="ctr">
              <a:buNone/>
              <a:defRPr sz="1254"/>
            </a:lvl8pPr>
            <a:lvl9pPr marL="2867558" indent="0" algn="ctr">
              <a:buNone/>
              <a:defRPr sz="1254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742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888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2157" y="1787310"/>
            <a:ext cx="8244067" cy="2982167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2157" y="4797689"/>
            <a:ext cx="8244067" cy="1568251"/>
          </a:xfrm>
        </p:spPr>
        <p:txBody>
          <a:bodyPr/>
          <a:lstStyle>
            <a:lvl1pPr marL="0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1pPr>
            <a:lvl2pPr marL="358445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16890" indent="0">
              <a:buNone/>
              <a:defRPr sz="1411">
                <a:solidFill>
                  <a:schemeClr val="tx1">
                    <a:tint val="75000"/>
                  </a:schemeClr>
                </a:solidFill>
              </a:defRPr>
            </a:lvl3pPr>
            <a:lvl4pPr marL="107533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4pPr>
            <a:lvl5pPr marL="1433779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5pPr>
            <a:lvl6pPr marL="179222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6pPr>
            <a:lvl7pPr marL="2150669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7pPr>
            <a:lvl8pPr marL="2509114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8pPr>
            <a:lvl9pPr marL="2867558" indent="0">
              <a:buNone/>
              <a:defRPr sz="12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011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7136" y="1908454"/>
            <a:ext cx="4062294" cy="4548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38908" y="1908454"/>
            <a:ext cx="4062294" cy="4548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99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136" y="381693"/>
            <a:ext cx="8244067" cy="1385704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136" y="1908454"/>
            <a:ext cx="4062294" cy="4548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908" y="1908454"/>
            <a:ext cx="4062294" cy="45487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38F-94A9-4414-A605-5AD6AF97DF99}" type="datetime1">
              <a:rPr lang="fr-FR" smtClean="0"/>
              <a:t>17/10/2019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56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0" y="381692"/>
            <a:ext cx="8244067" cy="138570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8381" y="1757438"/>
            <a:ext cx="4043625" cy="861293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8381" y="2618731"/>
            <a:ext cx="4043625" cy="385175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38908" y="1757438"/>
            <a:ext cx="4063539" cy="861293"/>
          </a:xfrm>
        </p:spPr>
        <p:txBody>
          <a:bodyPr anchor="b"/>
          <a:lstStyle>
            <a:lvl1pPr marL="0" indent="0">
              <a:buNone/>
              <a:defRPr sz="1882" b="1"/>
            </a:lvl1pPr>
            <a:lvl2pPr marL="358445" indent="0">
              <a:buNone/>
              <a:defRPr sz="1568" b="1"/>
            </a:lvl2pPr>
            <a:lvl3pPr marL="716890" indent="0">
              <a:buNone/>
              <a:defRPr sz="1411" b="1"/>
            </a:lvl3pPr>
            <a:lvl4pPr marL="1075334" indent="0">
              <a:buNone/>
              <a:defRPr sz="1254" b="1"/>
            </a:lvl4pPr>
            <a:lvl5pPr marL="1433779" indent="0">
              <a:buNone/>
              <a:defRPr sz="1254" b="1"/>
            </a:lvl5pPr>
            <a:lvl6pPr marL="1792224" indent="0">
              <a:buNone/>
              <a:defRPr sz="1254" b="1"/>
            </a:lvl6pPr>
            <a:lvl7pPr marL="2150669" indent="0">
              <a:buNone/>
              <a:defRPr sz="1254" b="1"/>
            </a:lvl7pPr>
            <a:lvl8pPr marL="2509114" indent="0">
              <a:buNone/>
              <a:defRPr sz="1254" b="1"/>
            </a:lvl8pPr>
            <a:lvl9pPr marL="2867558" indent="0">
              <a:buNone/>
              <a:defRPr sz="1254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38908" y="2618731"/>
            <a:ext cx="4063539" cy="385175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289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326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593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3538" y="1032225"/>
            <a:ext cx="4838909" cy="5094743"/>
          </a:xfrm>
        </p:spPr>
        <p:txBody>
          <a:bodyPr/>
          <a:lstStyle>
            <a:lvl1pPr>
              <a:defRPr sz="2509"/>
            </a:lvl1pPr>
            <a:lvl2pPr>
              <a:defRPr sz="2195"/>
            </a:lvl2pPr>
            <a:lvl3pPr>
              <a:defRPr sz="1882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578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</p:spPr>
        <p:txBody>
          <a:bodyPr anchor="b"/>
          <a:lstStyle>
            <a:lvl1pPr>
              <a:defRPr sz="2509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63538" y="1032225"/>
            <a:ext cx="4838909" cy="5094743"/>
          </a:xfrm>
        </p:spPr>
        <p:txBody>
          <a:bodyPr/>
          <a:lstStyle>
            <a:lvl1pPr marL="0" indent="0">
              <a:buNone/>
              <a:defRPr sz="2509"/>
            </a:lvl1pPr>
            <a:lvl2pPr marL="358445" indent="0">
              <a:buNone/>
              <a:defRPr sz="2195"/>
            </a:lvl2pPr>
            <a:lvl3pPr marL="716890" indent="0">
              <a:buNone/>
              <a:defRPr sz="1882"/>
            </a:lvl3pPr>
            <a:lvl4pPr marL="1075334" indent="0">
              <a:buNone/>
              <a:defRPr sz="1568"/>
            </a:lvl4pPr>
            <a:lvl5pPr marL="1433779" indent="0">
              <a:buNone/>
              <a:defRPr sz="1568"/>
            </a:lvl5pPr>
            <a:lvl6pPr marL="1792224" indent="0">
              <a:buNone/>
              <a:defRPr sz="1568"/>
            </a:lvl6pPr>
            <a:lvl7pPr marL="2150669" indent="0">
              <a:buNone/>
              <a:defRPr sz="1568"/>
            </a:lvl7pPr>
            <a:lvl8pPr marL="2509114" indent="0">
              <a:buNone/>
              <a:defRPr sz="1568"/>
            </a:lvl8pPr>
            <a:lvl9pPr marL="2867558" indent="0">
              <a:buNone/>
              <a:defRPr sz="1568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254"/>
            </a:lvl1pPr>
            <a:lvl2pPr marL="358445" indent="0">
              <a:buNone/>
              <a:defRPr sz="1098"/>
            </a:lvl2pPr>
            <a:lvl3pPr marL="716890" indent="0">
              <a:buNone/>
              <a:defRPr sz="941"/>
            </a:lvl3pPr>
            <a:lvl4pPr marL="1075334" indent="0">
              <a:buNone/>
              <a:defRPr sz="784"/>
            </a:lvl4pPr>
            <a:lvl5pPr marL="1433779" indent="0">
              <a:buNone/>
              <a:defRPr sz="784"/>
            </a:lvl5pPr>
            <a:lvl6pPr marL="1792224" indent="0">
              <a:buNone/>
              <a:defRPr sz="784"/>
            </a:lvl6pPr>
            <a:lvl7pPr marL="2150669" indent="0">
              <a:buNone/>
              <a:defRPr sz="784"/>
            </a:lvl7pPr>
            <a:lvl8pPr marL="2509114" indent="0">
              <a:buNone/>
              <a:defRPr sz="784"/>
            </a:lvl8pPr>
            <a:lvl9pPr marL="2867558" indent="0">
              <a:buNone/>
              <a:defRPr sz="784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2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073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0185" y="381691"/>
            <a:ext cx="2061017" cy="607552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7136" y="381691"/>
            <a:ext cx="6063571" cy="607552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0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0" y="381693"/>
            <a:ext cx="8244067" cy="1385704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82" y="1757438"/>
            <a:ext cx="4043624" cy="861293"/>
          </a:xfrm>
        </p:spPr>
        <p:txBody>
          <a:bodyPr anchor="b"/>
          <a:lstStyle>
            <a:lvl1pPr marL="0" indent="0">
              <a:buNone/>
              <a:defRPr sz="2509" b="1"/>
            </a:lvl1pPr>
            <a:lvl2pPr marL="477911" indent="0">
              <a:buNone/>
              <a:defRPr sz="2091" b="1"/>
            </a:lvl2pPr>
            <a:lvl3pPr marL="955822" indent="0">
              <a:buNone/>
              <a:defRPr sz="1882" b="1"/>
            </a:lvl3pPr>
            <a:lvl4pPr marL="1433733" indent="0">
              <a:buNone/>
              <a:defRPr sz="1672" b="1"/>
            </a:lvl4pPr>
            <a:lvl5pPr marL="1911645" indent="0">
              <a:buNone/>
              <a:defRPr sz="1672" b="1"/>
            </a:lvl5pPr>
            <a:lvl6pPr marL="2389556" indent="0">
              <a:buNone/>
              <a:defRPr sz="1672" b="1"/>
            </a:lvl6pPr>
            <a:lvl7pPr marL="2867467" indent="0">
              <a:buNone/>
              <a:defRPr sz="1672" b="1"/>
            </a:lvl7pPr>
            <a:lvl8pPr marL="3345378" indent="0">
              <a:buNone/>
              <a:defRPr sz="1672" b="1"/>
            </a:lvl8pPr>
            <a:lvl9pPr marL="3823289" indent="0">
              <a:buNone/>
              <a:defRPr sz="1672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82" y="2618731"/>
            <a:ext cx="4043624" cy="385175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8909" y="1757438"/>
            <a:ext cx="4063539" cy="861293"/>
          </a:xfrm>
        </p:spPr>
        <p:txBody>
          <a:bodyPr anchor="b"/>
          <a:lstStyle>
            <a:lvl1pPr marL="0" indent="0">
              <a:buNone/>
              <a:defRPr sz="2509" b="1"/>
            </a:lvl1pPr>
            <a:lvl2pPr marL="477911" indent="0">
              <a:buNone/>
              <a:defRPr sz="2091" b="1"/>
            </a:lvl2pPr>
            <a:lvl3pPr marL="955822" indent="0">
              <a:buNone/>
              <a:defRPr sz="1882" b="1"/>
            </a:lvl3pPr>
            <a:lvl4pPr marL="1433733" indent="0">
              <a:buNone/>
              <a:defRPr sz="1672" b="1"/>
            </a:lvl4pPr>
            <a:lvl5pPr marL="1911645" indent="0">
              <a:buNone/>
              <a:defRPr sz="1672" b="1"/>
            </a:lvl5pPr>
            <a:lvl6pPr marL="2389556" indent="0">
              <a:buNone/>
              <a:defRPr sz="1672" b="1"/>
            </a:lvl6pPr>
            <a:lvl7pPr marL="2867467" indent="0">
              <a:buNone/>
              <a:defRPr sz="1672" b="1"/>
            </a:lvl7pPr>
            <a:lvl8pPr marL="3345378" indent="0">
              <a:buNone/>
              <a:defRPr sz="1672" b="1"/>
            </a:lvl8pPr>
            <a:lvl9pPr marL="3823289" indent="0">
              <a:buNone/>
              <a:defRPr sz="1672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909" y="2618731"/>
            <a:ext cx="4063539" cy="385175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EC02-83BB-4B21-838F-FDAC3D78CB51}" type="datetime1">
              <a:rPr lang="fr-FR" smtClean="0"/>
              <a:t>17/10/2019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136" y="381693"/>
            <a:ext cx="8244067" cy="1385704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6E-6E7A-4AA2-AE2F-3E9D415532BD}" type="datetime1">
              <a:rPr lang="fr-FR" smtClean="0"/>
              <a:t>17/10/2019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09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2606-E2FB-4F4F-B371-310FBBC325DA}" type="datetime1">
              <a:rPr lang="fr-FR" smtClean="0"/>
              <a:t>17/10/2019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77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  <a:prstGeom prst="rect">
            <a:avLst/>
          </a:prstGeom>
        </p:spPr>
        <p:txBody>
          <a:bodyPr anchor="b"/>
          <a:lstStyle>
            <a:lvl1pPr>
              <a:defRPr sz="334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538" y="1032226"/>
            <a:ext cx="4838909" cy="5094743"/>
          </a:xfrm>
        </p:spPr>
        <p:txBody>
          <a:bodyPr/>
          <a:lstStyle>
            <a:lvl1pPr>
              <a:defRPr sz="3345"/>
            </a:lvl1pPr>
            <a:lvl2pPr>
              <a:defRPr sz="2927"/>
            </a:lvl2pPr>
            <a:lvl3pPr>
              <a:defRPr sz="2509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672"/>
            </a:lvl1pPr>
            <a:lvl2pPr marL="477911" indent="0">
              <a:buNone/>
              <a:defRPr sz="1463"/>
            </a:lvl2pPr>
            <a:lvl3pPr marL="955822" indent="0">
              <a:buNone/>
              <a:defRPr sz="1254"/>
            </a:lvl3pPr>
            <a:lvl4pPr marL="1433733" indent="0">
              <a:buNone/>
              <a:defRPr sz="1045"/>
            </a:lvl4pPr>
            <a:lvl5pPr marL="1911645" indent="0">
              <a:buNone/>
              <a:defRPr sz="1045"/>
            </a:lvl5pPr>
            <a:lvl6pPr marL="2389556" indent="0">
              <a:buNone/>
              <a:defRPr sz="1045"/>
            </a:lvl6pPr>
            <a:lvl7pPr marL="2867467" indent="0">
              <a:buNone/>
              <a:defRPr sz="1045"/>
            </a:lvl7pPr>
            <a:lvl8pPr marL="3345378" indent="0">
              <a:buNone/>
              <a:defRPr sz="1045"/>
            </a:lvl8pPr>
            <a:lvl9pPr marL="3823289" indent="0">
              <a:buNone/>
              <a:defRPr sz="104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72A8-D378-4C44-89A6-A42695B39DE7}" type="datetime1">
              <a:rPr lang="fr-FR" smtClean="0"/>
              <a:t>17/10/2019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64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81" y="477943"/>
            <a:ext cx="3082813" cy="1672802"/>
          </a:xfrm>
          <a:prstGeom prst="rect">
            <a:avLst/>
          </a:prstGeom>
        </p:spPr>
        <p:txBody>
          <a:bodyPr anchor="b"/>
          <a:lstStyle>
            <a:lvl1pPr>
              <a:defRPr sz="334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63538" y="1032226"/>
            <a:ext cx="4838909" cy="5094743"/>
          </a:xfrm>
        </p:spPr>
        <p:txBody>
          <a:bodyPr anchor="t"/>
          <a:lstStyle>
            <a:lvl1pPr marL="0" indent="0">
              <a:buNone/>
              <a:defRPr sz="3345"/>
            </a:lvl1pPr>
            <a:lvl2pPr marL="477911" indent="0">
              <a:buNone/>
              <a:defRPr sz="2927"/>
            </a:lvl2pPr>
            <a:lvl3pPr marL="955822" indent="0">
              <a:buNone/>
              <a:defRPr sz="2509"/>
            </a:lvl3pPr>
            <a:lvl4pPr marL="1433733" indent="0">
              <a:buNone/>
              <a:defRPr sz="2091"/>
            </a:lvl4pPr>
            <a:lvl5pPr marL="1911645" indent="0">
              <a:buNone/>
              <a:defRPr sz="2091"/>
            </a:lvl5pPr>
            <a:lvl6pPr marL="2389556" indent="0">
              <a:buNone/>
              <a:defRPr sz="2091"/>
            </a:lvl6pPr>
            <a:lvl7pPr marL="2867467" indent="0">
              <a:buNone/>
              <a:defRPr sz="2091"/>
            </a:lvl7pPr>
            <a:lvl8pPr marL="3345378" indent="0">
              <a:buNone/>
              <a:defRPr sz="2091"/>
            </a:lvl8pPr>
            <a:lvl9pPr marL="3823289" indent="0">
              <a:buNone/>
              <a:defRPr sz="2091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81" y="2150745"/>
            <a:ext cx="3082813" cy="3984521"/>
          </a:xfrm>
        </p:spPr>
        <p:txBody>
          <a:bodyPr/>
          <a:lstStyle>
            <a:lvl1pPr marL="0" indent="0">
              <a:buNone/>
              <a:defRPr sz="1672"/>
            </a:lvl1pPr>
            <a:lvl2pPr marL="477911" indent="0">
              <a:buNone/>
              <a:defRPr sz="1463"/>
            </a:lvl2pPr>
            <a:lvl3pPr marL="955822" indent="0">
              <a:buNone/>
              <a:defRPr sz="1254"/>
            </a:lvl3pPr>
            <a:lvl4pPr marL="1433733" indent="0">
              <a:buNone/>
              <a:defRPr sz="1045"/>
            </a:lvl4pPr>
            <a:lvl5pPr marL="1911645" indent="0">
              <a:buNone/>
              <a:defRPr sz="1045"/>
            </a:lvl5pPr>
            <a:lvl6pPr marL="2389556" indent="0">
              <a:buNone/>
              <a:defRPr sz="1045"/>
            </a:lvl6pPr>
            <a:lvl7pPr marL="2867467" indent="0">
              <a:buNone/>
              <a:defRPr sz="1045"/>
            </a:lvl7pPr>
            <a:lvl8pPr marL="3345378" indent="0">
              <a:buNone/>
              <a:defRPr sz="1045"/>
            </a:lvl8pPr>
            <a:lvl9pPr marL="3823289" indent="0">
              <a:buNone/>
              <a:defRPr sz="1045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F9AD-E84F-4A85-88DA-B6AEDC9D6169}" type="datetime1">
              <a:rPr lang="fr-FR" smtClean="0"/>
              <a:t>17/10/2019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136" y="1908454"/>
            <a:ext cx="8244067" cy="454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36" y="6644741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EDE2F-8277-4458-81A6-E0F2AE3818FB}" type="datetime1">
              <a:rPr lang="fr-FR" smtClean="0"/>
              <a:t>17/10/2019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6200" y="6644741"/>
            <a:ext cx="3225939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0576" y="6644741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71B3A-1364-4554-9ACB-9888F84CAC90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38975" r="7995" b="46776"/>
          <a:stretch/>
        </p:blipFill>
        <p:spPr>
          <a:xfrm>
            <a:off x="1411942" y="1"/>
            <a:ext cx="6760066" cy="7933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27" y="248405"/>
            <a:ext cx="1179759" cy="3601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" y="124058"/>
            <a:ext cx="1145843" cy="6056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8" y="6116097"/>
            <a:ext cx="4424082" cy="10530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41" y="6318754"/>
            <a:ext cx="1330215" cy="6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5822" rtl="0" eaLnBrk="1" latinLnBrk="0" hangingPunct="1">
        <a:lnSpc>
          <a:spcPct val="90000"/>
        </a:lnSpc>
        <a:spcBef>
          <a:spcPct val="0"/>
        </a:spcBef>
        <a:buNone/>
        <a:defRPr sz="4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956" indent="-238956" algn="l" defTabSz="955822" rtl="0" eaLnBrk="1" latinLnBrk="0" hangingPunct="1">
        <a:lnSpc>
          <a:spcPct val="90000"/>
        </a:lnSpc>
        <a:spcBef>
          <a:spcPts val="1045"/>
        </a:spcBef>
        <a:buFont typeface="Arial" panose="020B0604020202020204" pitchFamily="34" charset="0"/>
        <a:buChar char="•"/>
        <a:defRPr sz="2927" kern="1200">
          <a:solidFill>
            <a:schemeClr val="tx1"/>
          </a:solidFill>
          <a:latin typeface="+mn-lt"/>
          <a:ea typeface="+mn-ea"/>
          <a:cs typeface="+mn-cs"/>
        </a:defRPr>
      </a:lvl1pPr>
      <a:lvl2pPr marL="716867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2509" kern="1200">
          <a:solidFill>
            <a:schemeClr val="tx1"/>
          </a:solidFill>
          <a:latin typeface="+mn-lt"/>
          <a:ea typeface="+mn-ea"/>
          <a:cs typeface="+mn-cs"/>
        </a:defRPr>
      </a:lvl2pPr>
      <a:lvl3pPr marL="1194778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2091" kern="1200">
          <a:solidFill>
            <a:schemeClr val="tx1"/>
          </a:solidFill>
          <a:latin typeface="+mn-lt"/>
          <a:ea typeface="+mn-ea"/>
          <a:cs typeface="+mn-cs"/>
        </a:defRPr>
      </a:lvl3pPr>
      <a:lvl4pPr marL="1672689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4pPr>
      <a:lvl5pPr marL="2150600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5pPr>
      <a:lvl6pPr marL="2628511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6pPr>
      <a:lvl7pPr marL="3106423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7pPr>
      <a:lvl8pPr marL="3584334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8pPr>
      <a:lvl9pPr marL="4062245" indent="-238956" algn="l" defTabSz="955822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1pPr>
      <a:lvl2pPr marL="477911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2pPr>
      <a:lvl3pPr marL="955822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3pPr>
      <a:lvl4pPr marL="1433733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4pPr>
      <a:lvl5pPr marL="1911645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5pPr>
      <a:lvl6pPr marL="2389556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6pPr>
      <a:lvl7pPr marL="2867467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7pPr>
      <a:lvl8pPr marL="3345378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8pPr>
      <a:lvl9pPr marL="3823289" algn="l" defTabSz="955822" rtl="0" eaLnBrk="1" latinLnBrk="0" hangingPunct="1">
        <a:defRPr sz="18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57136" y="381692"/>
            <a:ext cx="8244067" cy="138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7136" y="1908454"/>
            <a:ext cx="8244067" cy="454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7136" y="6644740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890"/>
            <a:fld id="{80A46E62-2A82-4909-9B79-F7DE6158C31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716890"/>
              <a:t>17/10/2019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66200" y="6644740"/>
            <a:ext cx="3225939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89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50576" y="6644740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6890"/>
            <a:fld id="{9604DC11-97A5-4B3C-B296-6C68BFB9F2D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71689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0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iming>
    <p:tnLst>
      <p:par>
        <p:cTn id="1" dur="indefinite" restart="never" nodeType="tmRoot"/>
      </p:par>
    </p:tnLst>
  </p:timing>
  <p:txStyles>
    <p:titleStyle>
      <a:lvl1pPr algn="l" defTabSz="716890" rtl="0" eaLnBrk="1" latinLnBrk="0" hangingPunct="1">
        <a:lnSpc>
          <a:spcPct val="90000"/>
        </a:lnSpc>
        <a:spcBef>
          <a:spcPct val="0"/>
        </a:spcBef>
        <a:buNone/>
        <a:defRPr sz="3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222" indent="-179222" algn="l" defTabSz="716890" rtl="0" eaLnBrk="1" latinLnBrk="0" hangingPunct="1">
        <a:lnSpc>
          <a:spcPct val="90000"/>
        </a:lnSpc>
        <a:spcBef>
          <a:spcPts val="784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1pPr>
      <a:lvl2pPr marL="53766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568" kern="1200">
          <a:solidFill>
            <a:schemeClr val="tx1"/>
          </a:solidFill>
          <a:latin typeface="+mn-lt"/>
          <a:ea typeface="+mn-ea"/>
          <a:cs typeface="+mn-cs"/>
        </a:defRPr>
      </a:lvl3pPr>
      <a:lvl4pPr marL="125455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61300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97144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32989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304678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1pPr>
      <a:lvl2pPr marL="358445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2pPr>
      <a:lvl3pPr marL="71689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3pPr>
      <a:lvl4pPr marL="107533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43377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79222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15066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50911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2867558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57136" y="381692"/>
            <a:ext cx="8244067" cy="138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7136" y="1908454"/>
            <a:ext cx="8244067" cy="454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7136" y="6644740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8EE5-DDA2-40E4-9E54-99C6997B5862}" type="datetimeFigureOut">
              <a:rPr lang="fr-FR" smtClean="0"/>
              <a:t>17/10/2019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66200" y="6644740"/>
            <a:ext cx="3225939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50576" y="6644740"/>
            <a:ext cx="2150626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15170-3145-4BF2-85BD-C0FA82692F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94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716890" rtl="0" eaLnBrk="1" latinLnBrk="0" hangingPunct="1">
        <a:lnSpc>
          <a:spcPct val="90000"/>
        </a:lnSpc>
        <a:spcBef>
          <a:spcPct val="0"/>
        </a:spcBef>
        <a:buNone/>
        <a:defRPr sz="3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222" indent="-179222" algn="l" defTabSz="716890" rtl="0" eaLnBrk="1" latinLnBrk="0" hangingPunct="1">
        <a:lnSpc>
          <a:spcPct val="90000"/>
        </a:lnSpc>
        <a:spcBef>
          <a:spcPts val="784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1pPr>
      <a:lvl2pPr marL="53766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882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568" kern="1200">
          <a:solidFill>
            <a:schemeClr val="tx1"/>
          </a:solidFill>
          <a:latin typeface="+mn-lt"/>
          <a:ea typeface="+mn-ea"/>
          <a:cs typeface="+mn-cs"/>
        </a:defRPr>
      </a:lvl3pPr>
      <a:lvl4pPr marL="1254557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613002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97144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32989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3046781" indent="-179222" algn="l" defTabSz="716890" rtl="0" eaLnBrk="1" latinLnBrk="0" hangingPunct="1">
        <a:lnSpc>
          <a:spcPct val="90000"/>
        </a:lnSpc>
        <a:spcBef>
          <a:spcPts val="392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1pPr>
      <a:lvl2pPr marL="358445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2pPr>
      <a:lvl3pPr marL="716890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3pPr>
      <a:lvl4pPr marL="107533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4pPr>
      <a:lvl5pPr marL="143377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5pPr>
      <a:lvl6pPr marL="179222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6pPr>
      <a:lvl7pPr marL="2150669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7pPr>
      <a:lvl8pPr marL="2509114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8pPr>
      <a:lvl9pPr marL="2867558" algn="l" defTabSz="716890" rtl="0" eaLnBrk="1" latinLnBrk="0" hangingPunct="1">
        <a:defRPr sz="1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295524" y="3882056"/>
            <a:ext cx="496728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788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fr-FR" altLang="fr-FR" sz="5400" b="1" dirty="0">
                <a:solidFill>
                  <a:srgbClr val="666666"/>
                </a:solidFill>
                <a:latin typeface="+mn-lt"/>
              </a:rPr>
              <a:t>Bienvenue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-1" y="1656365"/>
            <a:ext cx="9558339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788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fr-FR" altLang="fr-FR" sz="4000" b="1" dirty="0" smtClean="0">
                <a:solidFill>
                  <a:srgbClr val="025E0D"/>
                </a:solidFill>
                <a:latin typeface="+mn-lt"/>
              </a:rPr>
              <a:t>Alimentation et </a:t>
            </a:r>
            <a:r>
              <a:rPr lang="fr-FR" altLang="fr-FR" sz="4000" b="1" dirty="0">
                <a:solidFill>
                  <a:srgbClr val="025E0D"/>
                </a:solidFill>
                <a:latin typeface="+mn-lt"/>
              </a:rPr>
              <a:t>é</a:t>
            </a:r>
            <a:r>
              <a:rPr lang="fr-FR" altLang="fr-FR" sz="4000" b="1" dirty="0" smtClean="0">
                <a:solidFill>
                  <a:srgbClr val="025E0D"/>
                </a:solidFill>
                <a:latin typeface="+mn-lt"/>
              </a:rPr>
              <a:t>conomie circulaire : 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fr-FR" altLang="fr-FR" sz="3600" b="1" dirty="0" smtClean="0">
                <a:solidFill>
                  <a:srgbClr val="025E0D"/>
                </a:solidFill>
                <a:latin typeface="+mn-lt"/>
              </a:rPr>
              <a:t>à la rencontre des collectivités et acteurs franciliens engagés </a:t>
            </a:r>
            <a:endParaRPr lang="fr-FR" altLang="fr-FR" sz="3600" b="1" dirty="0">
              <a:solidFill>
                <a:srgbClr val="025E0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3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407712" y="6906637"/>
            <a:ext cx="2150626" cy="246533"/>
          </a:xfrm>
        </p:spPr>
        <p:txBody>
          <a:bodyPr/>
          <a:lstStyle/>
          <a:p>
            <a:fld id="{4CA71B3A-1364-4554-9ACB-9888F84CAC90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16585" y="2043953"/>
            <a:ext cx="6762023" cy="25891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2844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3000"/>
              </a:lnSpc>
              <a:buClrTx/>
            </a:pPr>
            <a:r>
              <a:rPr lang="fr-FR" altLang="fr-FR" sz="3600" b="1" dirty="0">
                <a:solidFill>
                  <a:srgbClr val="025E0D"/>
                </a:solidFill>
              </a:rPr>
              <a:t>PITCH des projets (x 6)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endParaRPr lang="fr-FR" altLang="fr-FR" sz="3600" b="1" i="1" dirty="0" smtClean="0">
              <a:latin typeface="+mn-lt"/>
            </a:endParaRP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fr-FR" altLang="fr-FR" sz="3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Séquence </a:t>
            </a:r>
            <a:r>
              <a:rPr lang="fr-FR" altLang="fr-FR" sz="3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8090" y="6140015"/>
            <a:ext cx="1240248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3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09480" y="896293"/>
            <a:ext cx="6048858" cy="843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896293"/>
            <a:ext cx="3563226" cy="31519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t="-309" r="3924" b="3737"/>
          <a:stretch/>
        </p:blipFill>
        <p:spPr>
          <a:xfrm>
            <a:off x="6339211" y="3865478"/>
            <a:ext cx="3218446" cy="24281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2815" r="827" b="14474"/>
          <a:stretch/>
        </p:blipFill>
        <p:spPr>
          <a:xfrm>
            <a:off x="3522148" y="3873317"/>
            <a:ext cx="2854833" cy="24155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49" y="896293"/>
            <a:ext cx="2113289" cy="84382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10" y="3240092"/>
            <a:ext cx="696618" cy="376174"/>
          </a:xfrm>
          <a:prstGeom prst="rect">
            <a:avLst/>
          </a:prstGeom>
        </p:spPr>
      </p:pic>
      <p:pic>
        <p:nvPicPr>
          <p:cNvPr id="13" name="Picture 6" descr="Image associé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41" y="2103270"/>
            <a:ext cx="554987" cy="55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ésultat de recherche d'images pour &quot;cervia mangeons local logo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73" y="1952274"/>
            <a:ext cx="813028" cy="7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3300" y="834643"/>
            <a:ext cx="3525447" cy="264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6890"/>
            <a:r>
              <a:rPr lang="fr-FR" sz="3763" b="1" spc="-235" dirty="0">
                <a:solidFill>
                  <a:srgbClr val="FFEAC1"/>
                </a:solidFill>
              </a:rPr>
              <a:t>/</a:t>
            </a:r>
            <a:r>
              <a:rPr lang="fr-FR" sz="1411" spc="-235" dirty="0">
                <a:solidFill>
                  <a:prstClr val="black"/>
                </a:solidFill>
              </a:rPr>
              <a:t> </a:t>
            </a:r>
            <a:endParaRPr lang="fr-FR" sz="1254" spc="-235" dirty="0">
              <a:solidFill>
                <a:prstClr val="black"/>
              </a:solidFill>
            </a:endParaRPr>
          </a:p>
          <a:p>
            <a:pPr defTabSz="716890"/>
            <a:r>
              <a:rPr lang="fr-FR" sz="1411" dirty="0">
                <a:solidFill>
                  <a:prstClr val="black"/>
                </a:solidFill>
                <a:latin typeface="AcherusGrotesque-Bold"/>
              </a:rPr>
              <a:t>Ultra-fraîche, </a:t>
            </a:r>
          </a:p>
          <a:p>
            <a:pPr defTabSz="716890"/>
            <a:r>
              <a:rPr lang="fr-FR" sz="1411" dirty="0">
                <a:solidFill>
                  <a:prstClr val="black"/>
                </a:solidFill>
                <a:latin typeface="AcherusGrotesque-Bold"/>
              </a:rPr>
              <a:t>à base de produits issus des circuits courts,</a:t>
            </a:r>
          </a:p>
          <a:p>
            <a:pPr defTabSz="716890"/>
            <a:r>
              <a:rPr lang="fr-FR" sz="1411" dirty="0">
                <a:solidFill>
                  <a:srgbClr val="FFEAC1"/>
                </a:solidFill>
                <a:latin typeface="AcherusGrotesque-Bold"/>
              </a:rPr>
              <a:t>notre cuisine est saine, locale et gourmande. </a:t>
            </a:r>
          </a:p>
          <a:p>
            <a:pPr defTabSz="716890"/>
            <a:endParaRPr lang="fr-FR" sz="1568" dirty="0">
              <a:solidFill>
                <a:prstClr val="black"/>
              </a:solidFill>
              <a:latin typeface="AcherusGrotesque-Bold"/>
            </a:endParaRPr>
          </a:p>
          <a:p>
            <a:pPr defTabSz="716890"/>
            <a:r>
              <a:rPr lang="fr-FR" sz="1411" dirty="0">
                <a:solidFill>
                  <a:prstClr val="black"/>
                </a:solidFill>
                <a:latin typeface="AcherusGrotesque-Bold"/>
              </a:rPr>
              <a:t>Traiteur solidaire, nous sommes au service de l’inclusion sociale et professionnelle.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6848" r="24639"/>
          <a:stretch/>
        </p:blipFill>
        <p:spPr>
          <a:xfrm>
            <a:off x="0" y="3873317"/>
            <a:ext cx="3557194" cy="242341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349576" y="2947301"/>
            <a:ext cx="205301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3136" b="1" dirty="0">
                <a:solidFill>
                  <a:srgbClr val="FF7B56"/>
                </a:solidFill>
                <a:latin typeface="AcherusGrotesque-Bold"/>
              </a:rPr>
              <a:t>4000</a:t>
            </a:r>
          </a:p>
          <a:p>
            <a:pPr algn="ctr" defTabSz="716890"/>
            <a:r>
              <a:rPr lang="fr-FR" sz="1098" dirty="0">
                <a:solidFill>
                  <a:srgbClr val="FF7B56"/>
                </a:solidFill>
                <a:latin typeface="AcherusGrotesque-Bold"/>
              </a:rPr>
              <a:t>prestations </a:t>
            </a:r>
          </a:p>
          <a:p>
            <a:pPr algn="ctr" defTabSz="716890"/>
            <a:r>
              <a:rPr lang="fr-FR" sz="1098" dirty="0">
                <a:solidFill>
                  <a:srgbClr val="FF7B56"/>
                </a:solidFill>
                <a:latin typeface="AcherusGrotesque-Bold"/>
              </a:rPr>
              <a:t>traiteur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65185" y="2995223"/>
            <a:ext cx="1611745" cy="743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6890"/>
            <a:r>
              <a:rPr lang="fr-FR" sz="3136" b="1" dirty="0">
                <a:solidFill>
                  <a:srgbClr val="FF7B56"/>
                </a:solidFill>
                <a:latin typeface="AcherusGrotesque-Bold"/>
              </a:rPr>
              <a:t>3,5M€ </a:t>
            </a:r>
            <a:r>
              <a:rPr lang="fr-FR" sz="1098" b="1" dirty="0">
                <a:solidFill>
                  <a:srgbClr val="FF7B56"/>
                </a:solidFill>
                <a:latin typeface="AcherusGrotesque-Bold"/>
              </a:rPr>
              <a:t>CA 2018</a:t>
            </a:r>
            <a:endParaRPr lang="fr-FR" sz="862" dirty="0">
              <a:solidFill>
                <a:srgbClr val="FF7B56"/>
              </a:solidFill>
              <a:latin typeface="AcherusGrotesque-Bol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21007" y="1964416"/>
            <a:ext cx="1637331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6890"/>
            <a:r>
              <a:rPr lang="fr-FR" sz="3450" b="1" dirty="0">
                <a:solidFill>
                  <a:srgbClr val="FF7B56"/>
                </a:solidFill>
                <a:latin typeface="AcherusGrotesque-Bold"/>
              </a:rPr>
              <a:t>45</a:t>
            </a:r>
            <a:r>
              <a:rPr lang="fr-FR" sz="3136" b="1" dirty="0">
                <a:solidFill>
                  <a:srgbClr val="FF7B56"/>
                </a:solidFill>
              </a:rPr>
              <a:t> </a:t>
            </a:r>
          </a:p>
          <a:p>
            <a:pPr algn="ctr" defTabSz="716890"/>
            <a:r>
              <a:rPr lang="fr-FR" sz="1098" b="1" dirty="0">
                <a:solidFill>
                  <a:srgbClr val="FF7B56"/>
                </a:solidFill>
                <a:latin typeface="AcherusGrotesque-Light" panose="02000505000000020004" pitchFamily="2" charset="0"/>
              </a:rPr>
              <a:t>Salariés en </a:t>
            </a:r>
          </a:p>
          <a:p>
            <a:pPr algn="ctr" defTabSz="716890"/>
            <a:r>
              <a:rPr lang="fr-FR" sz="1098" b="1" dirty="0">
                <a:solidFill>
                  <a:srgbClr val="FF7B56"/>
                </a:solidFill>
                <a:latin typeface="AcherusGrotesque-Light" panose="02000505000000020004" pitchFamily="2" charset="0"/>
              </a:rPr>
              <a:t>insertion</a:t>
            </a:r>
            <a:endParaRPr lang="fr-FR" sz="392" dirty="0">
              <a:solidFill>
                <a:srgbClr val="FF7B56"/>
              </a:solidFill>
              <a:latin typeface="AcherusGrotesque-Light" panose="02000505000000020004" pitchFamily="2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554438" y="1903881"/>
            <a:ext cx="1635640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4234" dirty="0">
                <a:solidFill>
                  <a:srgbClr val="FF7B56"/>
                </a:solidFill>
                <a:latin typeface="AcherusGrotesque-Bold"/>
              </a:rPr>
              <a:t>99</a:t>
            </a:r>
            <a:r>
              <a:rPr lang="fr-FR" sz="1254" dirty="0">
                <a:solidFill>
                  <a:srgbClr val="FF7B56"/>
                </a:solidFill>
                <a:latin typeface="AcherusGrotesque-Bold"/>
              </a:rPr>
              <a:t>%</a:t>
            </a:r>
          </a:p>
          <a:p>
            <a:pPr algn="ctr" defTabSz="716890"/>
            <a:r>
              <a:rPr lang="fr-FR" sz="1098" dirty="0">
                <a:solidFill>
                  <a:srgbClr val="FF7B56"/>
                </a:solidFill>
                <a:latin typeface="AcherusGrotesque-Bold"/>
              </a:rPr>
              <a:t>de produits frais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727348" y="1890196"/>
            <a:ext cx="2034515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4234" dirty="0">
                <a:solidFill>
                  <a:srgbClr val="FF7B56"/>
                </a:solidFill>
                <a:latin typeface="AcherusGrotesque-Bold"/>
              </a:rPr>
              <a:t>60</a:t>
            </a:r>
            <a:r>
              <a:rPr lang="fr-FR" sz="1568" dirty="0">
                <a:solidFill>
                  <a:srgbClr val="FF7B56"/>
                </a:solidFill>
                <a:latin typeface="AcherusGrotesque-Bold"/>
              </a:rPr>
              <a:t>%</a:t>
            </a:r>
          </a:p>
          <a:p>
            <a:pPr algn="ctr" defTabSz="716890"/>
            <a:r>
              <a:rPr lang="fr-FR" sz="1098" dirty="0">
                <a:solidFill>
                  <a:srgbClr val="FF7B56"/>
                </a:solidFill>
                <a:latin typeface="AcherusGrotesque-Bold"/>
              </a:rPr>
              <a:t>fruits et légumes franciliens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63227" y="1437405"/>
            <a:ext cx="3884077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6890"/>
            <a:r>
              <a:rPr lang="fr-FR" sz="1568" dirty="0">
                <a:solidFill>
                  <a:prstClr val="black"/>
                </a:solidFill>
                <a:latin typeface="AcherusGrotesque-Light" panose="02000505000000020004" pitchFamily="2" charset="0"/>
              </a:rPr>
              <a:t>IMPACT SOCIAL ET LOCAL POSITIF</a:t>
            </a:r>
          </a:p>
        </p:txBody>
      </p:sp>
    </p:spTree>
    <p:extLst>
      <p:ext uri="{BB962C8B-B14F-4D97-AF65-F5344CB8AC3E}">
        <p14:creationId xmlns:p14="http://schemas.microsoft.com/office/powerpoint/2010/main" val="40757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12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25"/>
            <a:ext cx="9558338" cy="67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13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9558338" cy="71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14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5935851"/>
            <a:ext cx="9558338" cy="1658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" y="0"/>
            <a:ext cx="9428222" cy="66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179131"/>
            <a:ext cx="8528324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" y="-97061"/>
            <a:ext cx="9830823" cy="963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1B3A-1364-4554-9ACB-9888F84CAC90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9676" t="39477" r="61031" b="19018"/>
          <a:stretch/>
        </p:blipFill>
        <p:spPr>
          <a:xfrm>
            <a:off x="6323394" y="2754924"/>
            <a:ext cx="2240651" cy="38560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6688" y="247126"/>
            <a:ext cx="4400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LES BERGERS URBAINS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>
                <a:solidFill>
                  <a:schemeClr val="accent4">
                    <a:lumMod val="75000"/>
                  </a:schemeClr>
                </a:solidFill>
              </a:rPr>
              <a:t>spécialistes de l’élevage en ville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06448" y="5472938"/>
            <a:ext cx="1569308" cy="550962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Pâturage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69513" y="5472938"/>
            <a:ext cx="2170696" cy="550962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Transhumance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4792" y="1725390"/>
            <a:ext cx="5018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/>
              <a:t>Objectif</a:t>
            </a:r>
            <a:r>
              <a:rPr lang="fr-FR" sz="2800" dirty="0"/>
              <a:t> : Imaginer une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nouvelle gestion des espaces extérieurs </a:t>
            </a:r>
            <a:r>
              <a:rPr lang="fr-FR" sz="2000" i="1" dirty="0"/>
              <a:t>(pelouse en pied d’immeuble, espace vert d’entreprise, parc public, talus d’autoroute, ...)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4793" y="6050381"/>
            <a:ext cx="52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… et autres actions en lien avec des projets d’agriculture urbaine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34" y="3358002"/>
            <a:ext cx="3483131" cy="19650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18562" t="25965" r="18673" b="32350"/>
          <a:stretch/>
        </p:blipFill>
        <p:spPr>
          <a:xfrm>
            <a:off x="5859486" y="403347"/>
            <a:ext cx="3168456" cy="1683419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5405382" y="2185163"/>
            <a:ext cx="4076673" cy="4713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5582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500" b="1" i="1">
                <a:solidFill>
                  <a:schemeClr val="accent5">
                    <a:lumMod val="75000"/>
                  </a:schemeClr>
                </a:solidFill>
              </a:rPr>
              <a:t>« Le terroir a droit de cité »</a:t>
            </a:r>
            <a:endParaRPr lang="fr-FR" sz="25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76570"/>
            <a:ext cx="9641876" cy="104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489476" cy="977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/>
          <p:cNvSpPr txBox="1"/>
          <p:nvPr/>
        </p:nvSpPr>
        <p:spPr>
          <a:xfrm>
            <a:off x="6383209" y="6843579"/>
            <a:ext cx="2226613" cy="494272"/>
          </a:xfrm>
          <a:prstGeom prst="rect">
            <a:avLst/>
          </a:prstGeom>
          <a:noFill/>
          <a:ln cap="flat">
            <a:noFill/>
          </a:ln>
        </p:spPr>
        <p:txBody>
          <a:bodyPr wrap="square" lIns="0" tIns="0" rIns="0" bIns="0" anchor="t" anchorCtr="0" compatLnSpc="0">
            <a:noAutofit/>
          </a:bodyPr>
          <a:lstStyle/>
          <a:p>
            <a:pPr algn="r" hangingPunct="0"/>
            <a:fld id="{90A975FD-C865-4A8F-9256-CD533DE24A21}" type="datetime1">
              <a:rPr lang="fr-FR" sz="1138">
                <a:solidFill>
                  <a:srgbClr val="FFFFFF"/>
                </a:solidFill>
                <a:latin typeface="Liberation Sans" pitchFamily="34"/>
                <a:ea typeface="Arial Unicode MS" pitchFamily="2"/>
                <a:cs typeface="Tahoma" pitchFamily="2"/>
              </a:rPr>
              <a:pPr algn="r" hangingPunct="0"/>
              <a:t>17/10/2019</a:t>
            </a:fld>
            <a:endParaRPr lang="fr-FR" sz="1138" dirty="0">
              <a:solidFill>
                <a:srgbClr val="FFFFFF"/>
              </a:solidFill>
              <a:latin typeface="Liberation Sans" pitchFamily="34"/>
              <a:ea typeface="Arial Unicode MS" pitchFamily="2"/>
              <a:cs typeface="Tahoma" pitchFamily="2"/>
            </a:endParaRPr>
          </a:p>
        </p:txBody>
      </p:sp>
      <p:sp>
        <p:nvSpPr>
          <p:cNvPr id="4" name="Titre 1"/>
          <p:cNvSpPr txBox="1">
            <a:spLocks noGrp="1"/>
          </p:cNvSpPr>
          <p:nvPr>
            <p:ph type="title" idx="4294967295"/>
          </p:nvPr>
        </p:nvSpPr>
        <p:spPr>
          <a:xfrm>
            <a:off x="1228854" y="3597358"/>
            <a:ext cx="8292026" cy="567662"/>
          </a:xfrm>
        </p:spPr>
        <p:txBody>
          <a:bodyPr/>
          <a:lstStyle/>
          <a:p>
            <a:pPr lvl="0" rtl="0"/>
            <a:r>
              <a:rPr lang="fr-FR" sz="2086" b="1">
                <a:solidFill>
                  <a:srgbClr val="2A6099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ans" pitchFamily="34"/>
              </a:rPr>
              <a:t>Un projet d’éducation au développement durable expérimental</a:t>
            </a:r>
            <a:r>
              <a:rPr lang="fr-FR" sz="2845" b="1">
                <a:solidFill>
                  <a:srgbClr val="2A6099"/>
                </a:solidFill>
                <a:latin typeface="Liberation Sans" pitchFamily="34"/>
              </a:rPr>
              <a:t> </a:t>
            </a:r>
          </a:p>
        </p:txBody>
      </p:sp>
      <p:sp>
        <p:nvSpPr>
          <p:cNvPr id="5" name="Forme libre 4"/>
          <p:cNvSpPr/>
          <p:nvPr/>
        </p:nvSpPr>
        <p:spPr>
          <a:xfrm>
            <a:off x="4232716" y="1843854"/>
            <a:ext cx="5188490" cy="14336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A6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wrap="square" lIns="85337" tIns="42669" rIns="85337" bIns="42669" anchor="ctr" anchorCtr="0" compatLnSpc="0">
            <a:noAutofit/>
          </a:bodyPr>
          <a:lstStyle/>
          <a:p>
            <a:pPr hangingPunct="0"/>
            <a:endParaRPr lang="fr-FR" sz="1707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ZoneTexte 2"/>
          <p:cNvSpPr txBox="1"/>
          <p:nvPr/>
        </p:nvSpPr>
        <p:spPr>
          <a:xfrm>
            <a:off x="4232717" y="1639046"/>
            <a:ext cx="5598107" cy="1843279"/>
          </a:xfrm>
          <a:prstGeom prst="rect">
            <a:avLst/>
          </a:prstGeom>
          <a:noFill/>
          <a:ln cap="flat">
            <a:noFill/>
          </a:ln>
        </p:spPr>
        <p:txBody>
          <a:bodyPr wrap="square" lIns="0" tIns="0" rIns="0" bIns="0" anchor="ctr" anchorCtr="0" compatLnSpc="0">
            <a:noAutofit/>
          </a:bodyPr>
          <a:lstStyle/>
          <a:p>
            <a:pPr algn="ctr" hangingPunct="0">
              <a:spcAft>
                <a:spcPts val="535"/>
              </a:spcAft>
              <a:defRPr sz="2400"/>
            </a:pPr>
            <a:r>
              <a:rPr lang="fr-FR" sz="2276" b="1" dirty="0">
                <a:solidFill>
                  <a:srgbClr val="CE181E"/>
                </a:solidFill>
                <a:latin typeface="Liberation Sans" pitchFamily="34"/>
                <a:ea typeface="Lucida Sans Unicode" pitchFamily="2"/>
                <a:cs typeface="Mangal" pitchFamily="2"/>
              </a:rPr>
              <a:t>« Des champs aux assiettes : les lycéens franciliens font leurs Etats généraux de l’alimentation !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46196" y="100590"/>
            <a:ext cx="1764086" cy="16749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re 1"/>
          <p:cNvSpPr txBox="1">
            <a:spLocks noGrp="1"/>
          </p:cNvSpPr>
          <p:nvPr>
            <p:ph type="title" idx="4294967295"/>
          </p:nvPr>
        </p:nvSpPr>
        <p:spPr>
          <a:xfrm>
            <a:off x="614427" y="216137"/>
            <a:ext cx="7236578" cy="1024044"/>
          </a:xfrm>
        </p:spPr>
        <p:txBody>
          <a:bodyPr/>
          <a:lstStyle/>
          <a:p>
            <a:pPr lvl="0" rtl="0"/>
            <a:r>
              <a:rPr lang="fr-FR" sz="2400" i="1" dirty="0">
                <a:solidFill>
                  <a:srgbClr val="333333"/>
                </a:solidFill>
                <a:latin typeface="Liberation Sans" pitchFamily="34"/>
              </a:rPr>
              <a:t>Parce que la transition ne se fera pas sans un changement des comportements...</a:t>
            </a:r>
          </a:p>
        </p:txBody>
      </p:sp>
      <p:sp>
        <p:nvSpPr>
          <p:cNvPr id="9" name="Titre 1"/>
          <p:cNvSpPr txBox="1">
            <a:spLocks noGrp="1"/>
          </p:cNvSpPr>
          <p:nvPr>
            <p:ph type="title" idx="4294967295"/>
          </p:nvPr>
        </p:nvSpPr>
        <p:spPr>
          <a:xfrm>
            <a:off x="750966" y="4165021"/>
            <a:ext cx="8738510" cy="2048088"/>
          </a:xfrm>
        </p:spPr>
        <p:txBody>
          <a:bodyPr/>
          <a:lstStyle/>
          <a:p>
            <a:pPr lvl="0" rtl="0"/>
            <a:r>
              <a:rPr lang="fr-FR" sz="2276" b="1">
                <a:solidFill>
                  <a:srgbClr val="999999"/>
                </a:solidFill>
                <a:latin typeface="Liberation Sans" pitchFamily="34"/>
              </a:rPr>
              <a:t/>
            </a:r>
            <a:br>
              <a:rPr lang="fr-FR" sz="2276" b="1">
                <a:solidFill>
                  <a:srgbClr val="999999"/>
                </a:solidFill>
                <a:latin typeface="Liberation Sans" pitchFamily="34"/>
              </a:rPr>
            </a:br>
            <a:r>
              <a:rPr lang="fr-FR" sz="2655" b="1" u="sng">
                <a:solidFill>
                  <a:srgbClr val="000000"/>
                </a:solidFill>
                <a:latin typeface="Liberation Sans" pitchFamily="34"/>
              </a:rPr>
              <a:t>Objectif :</a:t>
            </a:r>
            <a:r>
              <a:rPr lang="fr-FR" sz="2655" b="1">
                <a:solidFill>
                  <a:srgbClr val="000000"/>
                </a:solidFill>
                <a:latin typeface="Liberation Sans" pitchFamily="34"/>
              </a:rPr>
              <a:t> Mobiliser le public et lui faire comprendre les enjeux de l’</a:t>
            </a:r>
            <a:r>
              <a:rPr lang="fr-FR" sz="2655" b="1">
                <a:solidFill>
                  <a:srgbClr val="C9211E"/>
                </a:solidFill>
                <a:latin typeface="Liberation Sans" pitchFamily="34"/>
              </a:rPr>
              <a:t>économie circulaire</a:t>
            </a:r>
            <a:r>
              <a:rPr lang="fr-FR" sz="2655" b="1">
                <a:solidFill>
                  <a:srgbClr val="000000"/>
                </a:solidFill>
                <a:latin typeface="Liberation Sans" pitchFamily="34"/>
              </a:rPr>
              <a:t> et </a:t>
            </a:r>
            <a:br>
              <a:rPr lang="fr-FR" sz="2655" b="1">
                <a:solidFill>
                  <a:srgbClr val="000000"/>
                </a:solidFill>
                <a:latin typeface="Liberation Sans" pitchFamily="34"/>
              </a:rPr>
            </a:br>
            <a:r>
              <a:rPr lang="fr-FR" sz="2655" b="1">
                <a:solidFill>
                  <a:srgbClr val="000000"/>
                </a:solidFill>
                <a:latin typeface="Liberation Sans" pitchFamily="34"/>
              </a:rPr>
              <a:t>de l’</a:t>
            </a:r>
            <a:r>
              <a:rPr lang="fr-FR" sz="2655" b="1">
                <a:solidFill>
                  <a:srgbClr val="127622"/>
                </a:solidFill>
                <a:latin typeface="Liberation Sans" pitchFamily="34"/>
              </a:rPr>
              <a:t>alimentation durable</a:t>
            </a:r>
          </a:p>
        </p:txBody>
      </p:sp>
      <p:sp>
        <p:nvSpPr>
          <p:cNvPr id="10" name="Titre 1"/>
          <p:cNvSpPr txBox="1">
            <a:spLocks noGrp="1"/>
          </p:cNvSpPr>
          <p:nvPr>
            <p:ph type="title" idx="4294967295"/>
          </p:nvPr>
        </p:nvSpPr>
        <p:spPr>
          <a:xfrm>
            <a:off x="1538798" y="4028482"/>
            <a:ext cx="8292026" cy="567662"/>
          </a:xfrm>
        </p:spPr>
        <p:txBody>
          <a:bodyPr/>
          <a:lstStyle/>
          <a:p>
            <a:pPr lvl="0" rtl="0"/>
            <a:r>
              <a:rPr lang="fr-FR" sz="1707" i="1">
                <a:solidFill>
                  <a:srgbClr val="2A6099"/>
                </a:solidFill>
                <a:latin typeface="Liberation Sans" pitchFamily="34"/>
              </a:rPr>
              <a:t>Partenaires : DRIEE, Education nationale, DRIAAF, cabinet Utopies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1936" y="6076570"/>
            <a:ext cx="773836" cy="435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itre 1"/>
          <p:cNvSpPr txBox="1">
            <a:spLocks noGrp="1"/>
          </p:cNvSpPr>
          <p:nvPr>
            <p:ph type="title" idx="4294967295"/>
          </p:nvPr>
        </p:nvSpPr>
        <p:spPr>
          <a:xfrm>
            <a:off x="1570201" y="6144840"/>
            <a:ext cx="8292026" cy="567662"/>
          </a:xfrm>
        </p:spPr>
        <p:txBody>
          <a:bodyPr/>
          <a:lstStyle/>
          <a:p>
            <a:pPr lvl="0" rtl="0"/>
            <a:r>
              <a:rPr lang="fr-FR" sz="1612" b="1" dirty="0">
                <a:solidFill>
                  <a:srgbClr val="CE181E"/>
                </a:solidFill>
                <a:latin typeface="Liberation Sans" pitchFamily="34"/>
              </a:rPr>
              <a:t>Le + : un projet reproductible, méthode « clé en main » bientôt disponible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flipH="1">
            <a:off x="819237" y="3613744"/>
            <a:ext cx="478910" cy="6195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68404" y="1229428"/>
            <a:ext cx="2897703" cy="2184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9" y="6144840"/>
            <a:ext cx="626497" cy="7875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 flipH="1">
            <a:off x="1218922" y="4141639"/>
            <a:ext cx="341348" cy="34134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717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18090" y="6140015"/>
            <a:ext cx="1240248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750925" y="1671485"/>
            <a:ext cx="6154554" cy="256070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171450" lvl="0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fr-FR" sz="3200" b="1" dirty="0" smtClean="0">
                <a:solidFill>
                  <a:srgbClr val="025E0D"/>
                </a:solidFill>
              </a:rPr>
              <a:t>À la découverte d’initiatives inspirantes</a:t>
            </a:r>
          </a:p>
          <a:p>
            <a:pPr marL="171450" lvl="0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fr-FR" sz="2400" b="1" dirty="0" smtClean="0">
              <a:solidFill>
                <a:srgbClr val="025E0D"/>
              </a:solidFill>
            </a:endParaRPr>
          </a:p>
          <a:p>
            <a:pPr marL="171450" lvl="0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fr-FR" sz="2400" i="1" dirty="0" smtClean="0"/>
              <a:t>Isabelle ROBINOT-BERTRAND</a:t>
            </a:r>
          </a:p>
          <a:p>
            <a:pPr marL="171450" lvl="0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fr-FR" sz="2000" i="1" dirty="0" smtClean="0">
                <a:solidFill>
                  <a:srgbClr val="025E0D"/>
                </a:solidFill>
              </a:rPr>
              <a:t>Chef de projet TEDDIF</a:t>
            </a:r>
          </a:p>
          <a:p>
            <a:pPr marL="171450" lvl="0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fr-FR" sz="2400" i="1" dirty="0" err="1" smtClean="0"/>
              <a:t>Cerema</a:t>
            </a:r>
            <a:endParaRPr lang="fr-FR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148593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407712" y="6906637"/>
            <a:ext cx="2150626" cy="246533"/>
          </a:xfrm>
        </p:spPr>
        <p:txBody>
          <a:bodyPr/>
          <a:lstStyle/>
          <a:p>
            <a:fld id="{4CA71B3A-1364-4554-9ACB-9888F84CAC90}" type="slidenum">
              <a:rPr lang="fr-FR" smtClean="0"/>
              <a:t>3</a:t>
            </a:fld>
            <a:endParaRPr lang="fr-FR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16585" y="2043953"/>
            <a:ext cx="6762023" cy="25891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28440" rIns="0" bIns="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3000"/>
              </a:lnSpc>
              <a:buClrTx/>
            </a:pPr>
            <a:r>
              <a:rPr lang="fr-FR" altLang="fr-FR" sz="3600" b="1" dirty="0">
                <a:solidFill>
                  <a:srgbClr val="025E0D"/>
                </a:solidFill>
              </a:rPr>
              <a:t>PITCH des projets (x 6)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endParaRPr lang="fr-FR" altLang="fr-FR" sz="3600" b="1" i="1" dirty="0" smtClean="0">
              <a:latin typeface="+mn-lt"/>
            </a:endParaRP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fr-FR" altLang="fr-FR" sz="3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Séquence </a:t>
            </a:r>
            <a:r>
              <a:rPr lang="fr-FR" altLang="fr-FR" sz="3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8090" y="6140015"/>
            <a:ext cx="1240248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0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407712" y="6906637"/>
            <a:ext cx="2150626" cy="246533"/>
          </a:xfrm>
        </p:spPr>
        <p:txBody>
          <a:bodyPr/>
          <a:lstStyle/>
          <a:p>
            <a:fld id="{4CA71B3A-1364-4554-9ACB-9888F84CAC90}" type="slidenum">
              <a:rPr lang="fr-FR" smtClean="0"/>
              <a:t>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6590" t="12029" r="19924" b="4487"/>
          <a:stretch/>
        </p:blipFill>
        <p:spPr>
          <a:xfrm>
            <a:off x="-133839" y="0"/>
            <a:ext cx="9692177" cy="71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68A2FB17-1718-402A-80E2-DE052107C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896293"/>
            <a:ext cx="9553808" cy="53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delussy\Desktop\DJI_0009-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90155"/>
            <a:ext cx="9558338" cy="538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5285" y="953156"/>
            <a:ext cx="7823829" cy="20759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/>
            <a:endParaRPr lang="fr-FR" sz="1411">
              <a:solidFill>
                <a:prstClr val="white"/>
              </a:solidFill>
            </a:endParaRPr>
          </a:p>
        </p:txBody>
      </p:sp>
      <p:sp>
        <p:nvSpPr>
          <p:cNvPr id="3" name="AutoShape 2" descr="Résultat de recherche d'images pour &quot;carrefour&quot;"/>
          <p:cNvSpPr>
            <a:spLocks noChangeAspect="1" noChangeArrowheads="1"/>
          </p:cNvSpPr>
          <p:nvPr/>
        </p:nvSpPr>
        <p:spPr bwMode="auto">
          <a:xfrm>
            <a:off x="121969" y="783036"/>
            <a:ext cx="238958" cy="2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688" tIns="35844" rIns="71688" bIns="35844" numCol="1" anchor="t" anchorCtr="0" compatLnSpc="1">
            <a:prstTxWarp prst="textNoShape">
              <a:avLst/>
            </a:prstTxWarp>
          </a:bodyPr>
          <a:lstStyle/>
          <a:p>
            <a:pPr defTabSz="716890"/>
            <a:endParaRPr lang="fr-FR" sz="1411" dirty="0">
              <a:solidFill>
                <a:prstClr val="black"/>
              </a:solidFill>
            </a:endParaRPr>
          </a:p>
        </p:txBody>
      </p:sp>
      <p:sp>
        <p:nvSpPr>
          <p:cNvPr id="5" name="AutoShape 4" descr="Résultat de recherche d'images pour &quot;carrefour&quot;"/>
          <p:cNvSpPr>
            <a:spLocks noChangeAspect="1" noChangeArrowheads="1"/>
          </p:cNvSpPr>
          <p:nvPr/>
        </p:nvSpPr>
        <p:spPr bwMode="auto">
          <a:xfrm>
            <a:off x="241448" y="902516"/>
            <a:ext cx="238958" cy="2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688" tIns="35844" rIns="71688" bIns="35844" numCol="1" anchor="t" anchorCtr="0" compatLnSpc="1">
            <a:prstTxWarp prst="textNoShape">
              <a:avLst/>
            </a:prstTxWarp>
          </a:bodyPr>
          <a:lstStyle/>
          <a:p>
            <a:pPr defTabSz="716890"/>
            <a:endParaRPr lang="fr-FR" sz="1411" dirty="0">
              <a:solidFill>
                <a:prstClr val="black"/>
              </a:solidFill>
            </a:endParaRPr>
          </a:p>
        </p:txBody>
      </p:sp>
      <p:sp>
        <p:nvSpPr>
          <p:cNvPr id="8" name="AutoShape 6" descr="Résultat de recherche d'images pour &quot;carrefour&quot;"/>
          <p:cNvSpPr>
            <a:spLocks noChangeAspect="1" noChangeArrowheads="1"/>
          </p:cNvSpPr>
          <p:nvPr/>
        </p:nvSpPr>
        <p:spPr bwMode="auto">
          <a:xfrm>
            <a:off x="360927" y="1021995"/>
            <a:ext cx="238958" cy="2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688" tIns="35844" rIns="71688" bIns="35844" numCol="1" anchor="t" anchorCtr="0" compatLnSpc="1">
            <a:prstTxWarp prst="textNoShape">
              <a:avLst/>
            </a:prstTxWarp>
          </a:bodyPr>
          <a:lstStyle/>
          <a:p>
            <a:pPr defTabSz="716890"/>
            <a:endParaRPr lang="fr-FR" sz="1411" dirty="0">
              <a:solidFill>
                <a:prstClr val="black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48F461-9D96-F543-9B71-9FC34BABAF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258" y="2097923"/>
            <a:ext cx="776003" cy="462993"/>
          </a:xfrm>
          <a:prstGeom prst="rect">
            <a:avLst/>
          </a:prstGeom>
        </p:spPr>
      </p:pic>
      <p:cxnSp>
        <p:nvCxnSpPr>
          <p:cNvPr id="14" name="Straight Connector 5">
            <a:extLst>
              <a:ext uri="{FF2B5EF4-FFF2-40B4-BE49-F238E27FC236}">
                <a16:creationId xmlns:a16="http://schemas.microsoft.com/office/drawing/2014/main" id="{45BC558F-92D0-364C-A99C-0177833701A3}"/>
              </a:ext>
            </a:extLst>
          </p:cNvPr>
          <p:cNvCxnSpPr/>
          <p:nvPr/>
        </p:nvCxnSpPr>
        <p:spPr>
          <a:xfrm>
            <a:off x="2888199" y="3650570"/>
            <a:ext cx="378194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2230F83-3459-4740-BA01-DC14AD057E74}"/>
              </a:ext>
            </a:extLst>
          </p:cNvPr>
          <p:cNvSpPr/>
          <p:nvPr/>
        </p:nvSpPr>
        <p:spPr>
          <a:xfrm>
            <a:off x="829142" y="1093113"/>
            <a:ext cx="7848211" cy="52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16890"/>
            <a:r>
              <a:rPr lang="fr-FR" sz="2822" b="1" spc="133" dirty="0">
                <a:solidFill>
                  <a:prstClr val="white">
                    <a:lumMod val="50000"/>
                  </a:prstClr>
                </a:solidFill>
                <a:latin typeface="Oswald" panose="02000506000000020004" pitchFamily="2" charset="0"/>
              </a:rPr>
              <a:t>FERME DE L’ENVOL</a:t>
            </a:r>
          </a:p>
        </p:txBody>
      </p:sp>
      <p:pic>
        <p:nvPicPr>
          <p:cNvPr id="16" name="Shape 711">
            <a:extLst>
              <a:ext uri="{FF2B5EF4-FFF2-40B4-BE49-F238E27FC236}">
                <a16:creationId xmlns:a16="http://schemas.microsoft.com/office/drawing/2014/main" id="{4210A62F-C913-B84F-8B94-300C32CFF78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072" y="2088257"/>
            <a:ext cx="769034" cy="5002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87723" y="1549530"/>
            <a:ext cx="7860402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16890"/>
            <a:r>
              <a:rPr lang="fr-FR" sz="1568" b="1" kern="1300" spc="78" dirty="0">
                <a:solidFill>
                  <a:srgbClr val="70AD47">
                    <a:lumMod val="75000"/>
                  </a:srgbClr>
                </a:solidFill>
                <a:latin typeface="Oswald" panose="02000506000000020004" pitchFamily="2" charset="0"/>
              </a:rPr>
              <a:t>UN NOUVEAU MODÈLE DE DÉVELOPPEMENT AGRICOLE AU SERVICE DES TERRITOIRES</a:t>
            </a: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E5E2AE45-1709-3B48-B425-761DB69E175D}"/>
              </a:ext>
            </a:extLst>
          </p:cNvPr>
          <p:cNvSpPr/>
          <p:nvPr/>
        </p:nvSpPr>
        <p:spPr>
          <a:xfrm>
            <a:off x="6057064" y="2178839"/>
            <a:ext cx="694493" cy="161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16890"/>
            <a:endParaRPr sz="1411">
              <a:solidFill>
                <a:prstClr val="black"/>
              </a:solidFill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3FC5EAF6-BD12-F042-8C5E-B22DDBBE9837}"/>
              </a:ext>
            </a:extLst>
          </p:cNvPr>
          <p:cNvSpPr/>
          <p:nvPr/>
        </p:nvSpPr>
        <p:spPr>
          <a:xfrm>
            <a:off x="6063651" y="2388774"/>
            <a:ext cx="716308" cy="2006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16890"/>
            <a:endParaRPr sz="1411">
              <a:solidFill>
                <a:prstClr val="black"/>
              </a:solidFill>
            </a:endParaRPr>
          </a:p>
        </p:txBody>
      </p:sp>
      <p:sp>
        <p:nvSpPr>
          <p:cNvPr id="20" name="object 29">
            <a:extLst>
              <a:ext uri="{FF2B5EF4-FFF2-40B4-BE49-F238E27FC236}">
                <a16:creationId xmlns:a16="http://schemas.microsoft.com/office/drawing/2014/main" id="{62200922-62B6-6F4E-9FE0-B7F6EE2EAC2A}"/>
              </a:ext>
            </a:extLst>
          </p:cNvPr>
          <p:cNvSpPr/>
          <p:nvPr/>
        </p:nvSpPr>
        <p:spPr>
          <a:xfrm>
            <a:off x="7132171" y="2191210"/>
            <a:ext cx="716449" cy="1918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16890"/>
            <a:endParaRPr sz="1411">
              <a:solidFill>
                <a:prstClr val="black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50" y="2165054"/>
            <a:ext cx="449670" cy="44967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96" y="2251087"/>
            <a:ext cx="316142" cy="24514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65" y="2170242"/>
            <a:ext cx="679388" cy="434918"/>
          </a:xfrm>
          <a:prstGeom prst="rect">
            <a:avLst/>
          </a:prstGeom>
        </p:spPr>
      </p:pic>
      <p:sp>
        <p:nvSpPr>
          <p:cNvPr id="27" name="object 23">
            <a:extLst>
              <a:ext uri="{FF2B5EF4-FFF2-40B4-BE49-F238E27FC236}">
                <a16:creationId xmlns:a16="http://schemas.microsoft.com/office/drawing/2014/main" id="{ED77822C-8A6D-B942-8C25-DE81D88F6D10}"/>
              </a:ext>
            </a:extLst>
          </p:cNvPr>
          <p:cNvSpPr/>
          <p:nvPr/>
        </p:nvSpPr>
        <p:spPr>
          <a:xfrm>
            <a:off x="1344966" y="2248525"/>
            <a:ext cx="648064" cy="26614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16890"/>
            <a:endParaRPr sz="1411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0269" y="2379385"/>
            <a:ext cx="1075038" cy="309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6890"/>
            <a:r>
              <a:rPr lang="fr-FR" sz="1411" b="1" dirty="0">
                <a:solidFill>
                  <a:srgbClr val="44546A"/>
                </a:solidFill>
                <a:latin typeface="Oswald" panose="02000506000000020004" pitchFamily="2" charset="0"/>
              </a:rPr>
              <a:t>Green Trotter </a:t>
            </a:r>
            <a:endParaRPr lang="fr-FR" sz="1411" dirty="0">
              <a:solidFill>
                <a:prstClr val="black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4AD97E-2F49-4270-9A0A-84E33F554D1F}"/>
              </a:ext>
            </a:extLst>
          </p:cNvPr>
          <p:cNvSpPr/>
          <p:nvPr/>
        </p:nvSpPr>
        <p:spPr>
          <a:xfrm>
            <a:off x="829141" y="3189180"/>
            <a:ext cx="7823829" cy="2942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6890">
              <a:defRPr/>
            </a:pPr>
            <a:endParaRPr lang="en-US" sz="1411" b="1" dirty="0">
              <a:solidFill>
                <a:srgbClr val="4472C4"/>
              </a:solidFill>
              <a:latin typeface="Oswald" panose="02000506000000020004" pitchFamily="2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2D90F0-E407-40AF-9AFC-BE1220224F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6" y="3186462"/>
            <a:ext cx="1407089" cy="11600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F2BB8-EB38-4363-8EAB-C02D4EA384D2}"/>
              </a:ext>
            </a:extLst>
          </p:cNvPr>
          <p:cNvSpPr txBox="1"/>
          <p:nvPr/>
        </p:nvSpPr>
        <p:spPr>
          <a:xfrm>
            <a:off x="2007563" y="3294832"/>
            <a:ext cx="3547739" cy="110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>
              <a:defRPr/>
            </a:pPr>
            <a:r>
              <a:rPr lang="en-US" sz="1568" b="1" kern="1300" spc="78" dirty="0">
                <a:solidFill>
                  <a:srgbClr val="70AD47">
                    <a:lumMod val="75000"/>
                  </a:srgbClr>
                </a:solidFill>
                <a:latin typeface="Oswald" panose="02000506000000020004" pitchFamily="2" charset="0"/>
              </a:rPr>
              <a:t>UN PROGRAMME COMPLET DE TRANSITION AGRICOLE ET ALIMENTAIRE</a:t>
            </a:r>
          </a:p>
          <a:p>
            <a:pPr algn="ctr" defTabSz="716890">
              <a:defRPr/>
            </a:pPr>
            <a:endParaRPr lang="en-US" sz="627" b="1" kern="1300" spc="78" dirty="0">
              <a:solidFill>
                <a:srgbClr val="70AD47">
                  <a:lumMod val="75000"/>
                </a:srgbClr>
              </a:solidFill>
              <a:latin typeface="Oswald" panose="02000506000000020004" pitchFamily="2" charset="0"/>
            </a:endParaRPr>
          </a:p>
          <a:p>
            <a:pPr algn="ctr" defTabSz="716890">
              <a:defRPr/>
            </a:pPr>
            <a:r>
              <a:rPr lang="en-US" sz="1411" b="1" dirty="0">
                <a:solidFill>
                  <a:srgbClr val="4472C4"/>
                </a:solidFill>
                <a:latin typeface="Oswald" panose="02000506000000020004" pitchFamily="2" charset="0"/>
              </a:rPr>
              <a:t>PIA3 – TIGA -  </a:t>
            </a:r>
            <a:r>
              <a:rPr lang="en-US" sz="1411" b="1" dirty="0">
                <a:solidFill>
                  <a:srgbClr val="70AD47">
                    <a:lumMod val="75000"/>
                  </a:srgbClr>
                </a:solidFill>
                <a:latin typeface="Oswald" panose="02000506000000020004" pitchFamily="2" charset="0"/>
              </a:rPr>
              <a:t>SESAME</a:t>
            </a:r>
          </a:p>
          <a:p>
            <a:pPr defTabSz="716890"/>
            <a:endParaRPr lang="fr-FR" sz="1411" dirty="0">
              <a:solidFill>
                <a:prstClr val="black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DCA36D-838F-48AB-9871-616EF9049D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1" y="3189252"/>
            <a:ext cx="3321939" cy="29355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0DDE1B-FD25-4503-8296-9B78C2447F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2" y="5285699"/>
            <a:ext cx="1407089" cy="840345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805B37A5-5A1D-418A-A086-87BD846BDE21}"/>
              </a:ext>
            </a:extLst>
          </p:cNvPr>
          <p:cNvGrpSpPr/>
          <p:nvPr/>
        </p:nvGrpSpPr>
        <p:grpSpPr>
          <a:xfrm>
            <a:off x="2869548" y="4530514"/>
            <a:ext cx="1853827" cy="1536528"/>
            <a:chOff x="5177748" y="3077580"/>
            <a:chExt cx="2364622" cy="226647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CD82FC5-0967-4716-9BC4-F48074ABB9C6}"/>
                </a:ext>
              </a:extLst>
            </p:cNvPr>
            <p:cNvSpPr txBox="1"/>
            <p:nvPr/>
          </p:nvSpPr>
          <p:spPr>
            <a:xfrm>
              <a:off x="5627754" y="3195639"/>
              <a:ext cx="1681617" cy="3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6890"/>
              <a:r>
                <a:rPr lang="fr-FR" sz="1098" b="1" dirty="0">
                  <a:solidFill>
                    <a:srgbClr val="4472C4"/>
                  </a:solidFill>
                  <a:ea typeface="Roboto" pitchFamily="2" charset="0"/>
                  <a:cs typeface="Arial" panose="020B0604020202020204" pitchFamily="34" charset="0"/>
                </a:rPr>
                <a:t>200 000 habitants</a:t>
              </a:r>
            </a:p>
          </p:txBody>
        </p:sp>
        <p:pic>
          <p:nvPicPr>
            <p:cNvPr id="41" name="Picture 6" descr="C:\Users\ppageot.GROUPESOS\Downloads\noun_663335_cc.png">
              <a:extLst>
                <a:ext uri="{FF2B5EF4-FFF2-40B4-BE49-F238E27FC236}">
                  <a16:creationId xmlns:a16="http://schemas.microsoft.com/office/drawing/2014/main" id="{0B27866B-2134-4AAA-BD3E-4F88013E87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06921" y="3229789"/>
              <a:ext cx="293803" cy="291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" descr="C:\Users\ppageot.GROUPESOS\Downloads\noun_625477_cc.png">
              <a:extLst>
                <a:ext uri="{FF2B5EF4-FFF2-40B4-BE49-F238E27FC236}">
                  <a16:creationId xmlns:a16="http://schemas.microsoft.com/office/drawing/2014/main" id="{29F3EE76-DAE4-48EC-9272-81E8982CC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51850" y="3653052"/>
              <a:ext cx="179974" cy="32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9" descr="C:\Users\ppageot.GROUPESOS\Downloads\noun_651525_cc.png">
              <a:extLst>
                <a:ext uri="{FF2B5EF4-FFF2-40B4-BE49-F238E27FC236}">
                  <a16:creationId xmlns:a16="http://schemas.microsoft.com/office/drawing/2014/main" id="{F53DF877-6EE4-462D-A5FC-281EE2CD8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47192" y="4532896"/>
              <a:ext cx="373316" cy="32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9EF43BB-3597-4105-8B29-AC8248DF10EA}"/>
                </a:ext>
              </a:extLst>
            </p:cNvPr>
            <p:cNvSpPr/>
            <p:nvPr/>
          </p:nvSpPr>
          <p:spPr>
            <a:xfrm>
              <a:off x="5860753" y="4633044"/>
              <a:ext cx="1681617" cy="3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6890"/>
              <a:r>
                <a:rPr lang="fr-FR" sz="1098" b="1" dirty="0">
                  <a:solidFill>
                    <a:srgbClr val="4472C4"/>
                  </a:solidFill>
                  <a:ea typeface="Roboto" pitchFamily="2" charset="0"/>
                  <a:cs typeface="Arial" panose="020B0604020202020204" pitchFamily="34" charset="0"/>
                </a:rPr>
                <a:t>63M€ INV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612D4B-DF4F-4E86-BE3E-626A9CF5D042}"/>
                </a:ext>
              </a:extLst>
            </p:cNvPr>
            <p:cNvSpPr/>
            <p:nvPr/>
          </p:nvSpPr>
          <p:spPr>
            <a:xfrm>
              <a:off x="5812982" y="3547487"/>
              <a:ext cx="1691045" cy="3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6890"/>
              <a:r>
                <a:rPr lang="fr-FR" sz="1098" b="1" dirty="0">
                  <a:solidFill>
                    <a:srgbClr val="4472C4"/>
                  </a:solidFill>
                  <a:ea typeface="Roboto" pitchFamily="2" charset="0"/>
                  <a:cs typeface="Arial" panose="020B0604020202020204" pitchFamily="34" charset="0"/>
                </a:rPr>
                <a:t>100 fermes</a:t>
              </a:r>
            </a:p>
          </p:txBody>
        </p:sp>
        <p:pic>
          <p:nvPicPr>
            <p:cNvPr id="47" name="Picture 3" descr="C:\Users\ppageot.GROUPESOS\Downloads\noun_867064_cc (2).png">
              <a:extLst>
                <a:ext uri="{FF2B5EF4-FFF2-40B4-BE49-F238E27FC236}">
                  <a16:creationId xmlns:a16="http://schemas.microsoft.com/office/drawing/2014/main" id="{E861BBC7-E933-4657-899F-315A812C78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5097" y="4095502"/>
              <a:ext cx="477506" cy="34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7C5C35-6B8A-4511-8F28-709366C0AAB0}"/>
                </a:ext>
              </a:extLst>
            </p:cNvPr>
            <p:cNvSpPr/>
            <p:nvPr/>
          </p:nvSpPr>
          <p:spPr>
            <a:xfrm>
              <a:off x="5761567" y="3897688"/>
              <a:ext cx="1681617" cy="3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6890"/>
              <a:r>
                <a:rPr lang="fr-FR" sz="1098" b="1" dirty="0">
                  <a:solidFill>
                    <a:srgbClr val="4472C4"/>
                  </a:solidFill>
                  <a:ea typeface="Roboto" pitchFamily="2" charset="0"/>
                  <a:cs typeface="Arial" panose="020B0604020202020204" pitchFamily="34" charset="0"/>
                </a:rPr>
                <a:t>52% SAU Bio</a:t>
              </a:r>
            </a:p>
          </p:txBody>
        </p:sp>
        <p:pic>
          <p:nvPicPr>
            <p:cNvPr id="49" name="Picture 5" descr="C:\Users\ppageot.GROUPESOS\Downloads\noun_1521431_cc.png">
              <a:extLst>
                <a:ext uri="{FF2B5EF4-FFF2-40B4-BE49-F238E27FC236}">
                  <a16:creationId xmlns:a16="http://schemas.microsoft.com/office/drawing/2014/main" id="{816E6144-6642-4BAC-93B1-4B2D487C00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24191" y="4982466"/>
              <a:ext cx="425648" cy="361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à coins arrondis 37">
              <a:extLst>
                <a:ext uri="{FF2B5EF4-FFF2-40B4-BE49-F238E27FC236}">
                  <a16:creationId xmlns:a16="http://schemas.microsoft.com/office/drawing/2014/main" id="{DF2A6100-A500-4947-AB46-A657F2D8F609}"/>
                </a:ext>
              </a:extLst>
            </p:cNvPr>
            <p:cNvSpPr/>
            <p:nvPr/>
          </p:nvSpPr>
          <p:spPr>
            <a:xfrm>
              <a:off x="5177748" y="3077580"/>
              <a:ext cx="2326279" cy="2065950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716890"/>
              <a:endParaRPr lang="fr-FR" sz="94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74403CB-E711-4D41-A48D-E034D988C15C}"/>
              </a:ext>
            </a:extLst>
          </p:cNvPr>
          <p:cNvSpPr/>
          <p:nvPr/>
        </p:nvSpPr>
        <p:spPr>
          <a:xfrm>
            <a:off x="3279553" y="5329616"/>
            <a:ext cx="1318362" cy="26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6890"/>
            <a:r>
              <a:rPr lang="fr-FR" sz="1098" b="1" dirty="0">
                <a:solidFill>
                  <a:srgbClr val="4472C4"/>
                </a:solidFill>
                <a:ea typeface="Roboto" pitchFamily="2" charset="0"/>
                <a:cs typeface="Arial" panose="020B0604020202020204" pitchFamily="34" charset="0"/>
              </a:rPr>
              <a:t>51 partenaires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136243" y="-69116"/>
            <a:ext cx="9830823" cy="963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0" y="6272859"/>
            <a:ext cx="8528324" cy="919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5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169299"/>
            <a:ext cx="9558338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-136243" y="-69116"/>
            <a:ext cx="9830823" cy="9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Image 3" descr="Description : S:\Cadre_Vie\Pôle Ingénierie\Developpement Durable\2_MISSIONS EN COURS\01_ETUDES URBAINES\INVENTONS LA MGP 2\ENVOI METROPOLE\Plan_Chelles aux franges de la Métrop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2119" r="6981" b="5292"/>
          <a:stretch>
            <a:fillRect/>
          </a:stretch>
        </p:blipFill>
        <p:spPr bwMode="auto">
          <a:xfrm>
            <a:off x="112811" y="3628921"/>
            <a:ext cx="2850757" cy="239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811" y="269808"/>
            <a:ext cx="9290148" cy="3817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59227">
              <a:defRPr/>
            </a:pPr>
            <a:r>
              <a:rPr lang="fr-FR" sz="2400" b="1" cap="small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Site agro-écologique du </a:t>
            </a:r>
            <a:r>
              <a:rPr lang="fr-FR" sz="2400" b="1" cap="smal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mont-guichet</a:t>
            </a:r>
            <a:endParaRPr lang="fr-FR" sz="2400" b="1" cap="small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7027797" y="845323"/>
            <a:ext cx="2464481" cy="5846422"/>
          </a:xfrm>
          <a:prstGeom prst="roundRect">
            <a:avLst>
              <a:gd name="adj" fmla="val 378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08645">
              <a:spcBef>
                <a:spcPts val="134"/>
              </a:spcBef>
              <a:spcAft>
                <a:spcPts val="134"/>
              </a:spcAft>
              <a:defRPr/>
            </a:pP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Premier domaine viticole professionnel biologique de l’Est francilien : 9,8 ha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Production de 40 000 bouteilles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Qualitatif et respectueux de l’environnement (bio)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Pourvoyeur d’emplois (2,5 TP vigne + 1,5 TP animations + Saisonniers)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Ouvert à tous les publics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Implanté sur d’anciens terroirs viticoles</a:t>
            </a:r>
            <a:endParaRPr lang="fr-FR" sz="894" b="1" dirty="0">
              <a:gradFill flip="none" rotWithShape="1">
                <a:gsLst>
                  <a:gs pos="0">
                    <a:srgbClr val="82BB41"/>
                  </a:gs>
                  <a:gs pos="100000">
                    <a:srgbClr val="00559A"/>
                  </a:gs>
                </a:gsLst>
                <a:lin ang="0" scaled="1"/>
                <a:tileRect/>
              </a:gra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408645">
              <a:spcBef>
                <a:spcPts val="134"/>
              </a:spcBef>
              <a:spcAft>
                <a:spcPts val="134"/>
              </a:spcAft>
              <a:defRPr/>
            </a:pPr>
            <a:endParaRPr lang="fr-FR" sz="1073" b="1" dirty="0">
              <a:gradFill flip="none" rotWithShape="1">
                <a:gsLst>
                  <a:gs pos="0">
                    <a:srgbClr val="82BB41"/>
                  </a:gs>
                  <a:gs pos="100000">
                    <a:srgbClr val="00559A"/>
                  </a:gs>
                </a:gsLst>
                <a:lin ang="0" scaled="1"/>
                <a:tileRect/>
              </a:gra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408645">
              <a:spcBef>
                <a:spcPts val="134"/>
              </a:spcBef>
              <a:spcAft>
                <a:spcPts val="134"/>
              </a:spcAft>
              <a:defRPr/>
            </a:pP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  <a:sym typeface="Wingdings" pitchFamily="2" charset="2"/>
              </a:rPr>
              <a:t>Maraichage </a:t>
            </a: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en Agriculture Biologique </a:t>
            </a: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  <a:sym typeface="Wingdings" pitchFamily="2" charset="2"/>
              </a:rPr>
              <a:t>sur </a:t>
            </a: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un terrain de 3,2 ha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production alimentaire biologique, qui représente entre 15t et 30t/annuels minimum à 5 ans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plantation d'arbres fruitiers entre les rangs de légumes,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animation pédagogique 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une démarche vers l'insertion : partenariat avec une Unité Educative d'activité de Jour</a:t>
            </a:r>
          </a:p>
          <a:p>
            <a:pPr>
              <a:defRPr/>
            </a:pPr>
            <a:endParaRPr lang="en-US" sz="894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1073" b="1" dirty="0" smtClean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Fauche de prairies pour la production </a:t>
            </a:r>
            <a:r>
              <a:rPr lang="fr-FR" sz="1073" b="1" smtClean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de fourrage : </a:t>
            </a: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16 ha</a:t>
            </a:r>
          </a:p>
          <a:p>
            <a:pPr>
              <a:defRPr/>
            </a:pPr>
            <a:endParaRPr lang="fr-FR" sz="1073" b="1" dirty="0">
              <a:gradFill flip="none" rotWithShape="1">
                <a:gsLst>
                  <a:gs pos="0">
                    <a:srgbClr val="82BB41"/>
                  </a:gs>
                  <a:gs pos="100000">
                    <a:srgbClr val="00559A"/>
                  </a:gs>
                </a:gsLst>
                <a:lin ang="0" scaled="1"/>
                <a:tileRect/>
              </a:gra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Réalisation d’un Plan de développement de l’agriculture urbaine</a:t>
            </a:r>
          </a:p>
          <a:p>
            <a:pPr>
              <a:defRPr/>
            </a:pPr>
            <a:endParaRPr lang="fr-FR" sz="894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61755" indent="-161755"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Renforcer les liens entre la ville et la nature, à l’échelle de la commune </a:t>
            </a:r>
          </a:p>
          <a:p>
            <a:pPr marL="161755" indent="-161755"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Faciliter l’accès en circuits-courts aux produits de qualité, favoriser le lien social et développer un savoir-faire agricole local</a:t>
            </a:r>
          </a:p>
        </p:txBody>
      </p:sp>
      <p:pic>
        <p:nvPicPr>
          <p:cNvPr id="205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40" y="6730131"/>
            <a:ext cx="439888" cy="4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17" descr="L’image contient peut-être : une personne ou plus, personnes debout, enfant, herbe, plein air et nature"/>
          <p:cNvSpPr>
            <a:spLocks noChangeAspect="1" noChangeArrowheads="1"/>
          </p:cNvSpPr>
          <p:nvPr/>
        </p:nvSpPr>
        <p:spPr bwMode="auto">
          <a:xfrm>
            <a:off x="52503" y="-139771"/>
            <a:ext cx="136223" cy="13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32"/>
          </a:p>
        </p:txBody>
      </p:sp>
      <p:sp>
        <p:nvSpPr>
          <p:cNvPr id="2055" name="AutoShape 19" descr="L’image contient peut-être : une personne ou plus, personnes debout, enfant, herbe, plein air et nature"/>
          <p:cNvSpPr>
            <a:spLocks noChangeAspect="1" noChangeArrowheads="1"/>
          </p:cNvSpPr>
          <p:nvPr/>
        </p:nvSpPr>
        <p:spPr bwMode="auto">
          <a:xfrm>
            <a:off x="120615" y="133584"/>
            <a:ext cx="136223" cy="13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2085975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32"/>
          </a:p>
        </p:txBody>
      </p:sp>
      <p:grpSp>
        <p:nvGrpSpPr>
          <p:cNvPr id="2056" name="Groupe 2"/>
          <p:cNvGrpSpPr>
            <a:grpSpLocks/>
          </p:cNvGrpSpPr>
          <p:nvPr/>
        </p:nvGrpSpPr>
        <p:grpSpPr bwMode="auto">
          <a:xfrm>
            <a:off x="1364362" y="845209"/>
            <a:ext cx="5567419" cy="2442797"/>
            <a:chOff x="255691" y="1432179"/>
            <a:chExt cx="12457113" cy="5465763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255691" y="1432179"/>
              <a:ext cx="12457113" cy="5465763"/>
            </a:xfrm>
            <a:prstGeom prst="roundRect">
              <a:avLst>
                <a:gd name="adj" fmla="val 3784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fr-FR" sz="89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41" y="1503617"/>
              <a:ext cx="8380413" cy="51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5" name="Picture 21" descr="L’image contient peut-être : une personne ou plus, personnes debout, enfant, herbe, plein air et natur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2"/>
            <a:stretch>
              <a:fillRect/>
            </a:stretch>
          </p:blipFill>
          <p:spPr bwMode="auto">
            <a:xfrm>
              <a:off x="8937729" y="2325942"/>
              <a:ext cx="3671887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7" name="Groupe 3"/>
          <p:cNvGrpSpPr>
            <a:grpSpLocks/>
          </p:cNvGrpSpPr>
          <p:nvPr/>
        </p:nvGrpSpPr>
        <p:grpSpPr bwMode="auto">
          <a:xfrm>
            <a:off x="2232786" y="3598413"/>
            <a:ext cx="4698995" cy="3470147"/>
            <a:chOff x="3060552" y="7034213"/>
            <a:chExt cx="10514014" cy="7764462"/>
          </a:xfrm>
        </p:grpSpPr>
        <p:sp>
          <p:nvSpPr>
            <p:cNvPr id="45" name="Rectangle à coins arrondis 44"/>
            <p:cNvSpPr/>
            <p:nvPr/>
          </p:nvSpPr>
          <p:spPr>
            <a:xfrm>
              <a:off x="4717902" y="7102475"/>
              <a:ext cx="8856664" cy="6629400"/>
            </a:xfrm>
            <a:prstGeom prst="roundRect">
              <a:avLst>
                <a:gd name="adj" fmla="val 3784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fr-FR" sz="89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2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552" y="7034213"/>
              <a:ext cx="10391775" cy="776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8" name="Picture 23" descr="RÃ©sultat de recherche d'images pour &quot;aev logo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4" y="6254058"/>
            <a:ext cx="936535" cy="8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/>
          <p:cNvSpPr/>
          <p:nvPr/>
        </p:nvSpPr>
        <p:spPr>
          <a:xfrm rot="14046188">
            <a:off x="1467239" y="3018754"/>
            <a:ext cx="2081663" cy="2104367"/>
          </a:xfrm>
          <a:prstGeom prst="arc">
            <a:avLst>
              <a:gd name="adj1" fmla="val 16101514"/>
              <a:gd name="adj2" fmla="val 21351956"/>
            </a:avLst>
          </a:prstGeom>
          <a:ln w="38100">
            <a:solidFill>
              <a:schemeClr val="accent6">
                <a:lumMod val="50000"/>
              </a:schemeClr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602"/>
          </a:p>
        </p:txBody>
      </p:sp>
      <p:sp>
        <p:nvSpPr>
          <p:cNvPr id="24" name="Rectangle à coins arrondis 23"/>
          <p:cNvSpPr/>
          <p:nvPr/>
        </p:nvSpPr>
        <p:spPr>
          <a:xfrm>
            <a:off x="112733" y="845323"/>
            <a:ext cx="1186611" cy="2715295"/>
          </a:xfrm>
          <a:prstGeom prst="roundRect">
            <a:avLst>
              <a:gd name="adj" fmla="val 378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08645">
              <a:spcBef>
                <a:spcPts val="134"/>
              </a:spcBef>
              <a:spcAft>
                <a:spcPts val="134"/>
              </a:spcAft>
              <a:defRPr/>
            </a:pPr>
            <a:r>
              <a:rPr lang="fr-FR" sz="1073" b="1" dirty="0">
                <a:gradFill flip="none" rotWithShape="1">
                  <a:gsLst>
                    <a:gs pos="0">
                      <a:srgbClr val="82BB41"/>
                    </a:gs>
                    <a:gs pos="100000">
                      <a:srgbClr val="00559A"/>
                    </a:gs>
                  </a:gsLst>
                  <a:lin ang="0" scaled="1"/>
                  <a:tileRect/>
                </a:gradFill>
                <a:latin typeface="Arial" pitchFamily="34" charset="0"/>
                <a:cs typeface="Arial" pitchFamily="34" charset="0"/>
              </a:rPr>
              <a:t>Objectifs majeurs 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Création d’une dynamique territoriale autour des circuits courts</a:t>
            </a:r>
            <a:endParaRPr lang="fr-FR" sz="894" dirty="0">
              <a:gradFill flip="none" rotWithShape="1">
                <a:gsLst>
                  <a:gs pos="0">
                    <a:srgbClr val="82BB41"/>
                  </a:gs>
                  <a:gs pos="100000">
                    <a:srgbClr val="00559A"/>
                  </a:gs>
                </a:gsLst>
                <a:lin ang="0" scaled="1"/>
                <a:tileRect/>
              </a:gradFill>
              <a:latin typeface="Arial" pitchFamily="34" charset="0"/>
              <a:cs typeface="Arial" pitchFamily="34" charset="0"/>
            </a:endParaRP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Renforcer le lien ville-nature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Amélioration de la qualité alimentaire 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Amélioration de la qualité des sols</a:t>
            </a:r>
          </a:p>
          <a:p>
            <a:pPr marL="127702" indent="-127702" defTabSz="408645">
              <a:spcBef>
                <a:spcPts val="134"/>
              </a:spcBef>
              <a:spcAft>
                <a:spcPts val="134"/>
              </a:spcAft>
              <a:buFont typeface="Arial" pitchFamily="34" charset="0"/>
              <a:buChar char="•"/>
              <a:defRPr/>
            </a:pPr>
            <a:r>
              <a:rPr lang="fr-FR" sz="894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Création de lien social autour du projet</a:t>
            </a:r>
          </a:p>
        </p:txBody>
      </p:sp>
    </p:spTree>
    <p:extLst>
      <p:ext uri="{BB962C8B-B14F-4D97-AF65-F5344CB8AC3E}">
        <p14:creationId xmlns:p14="http://schemas.microsoft.com/office/powerpoint/2010/main" val="5469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6179131"/>
            <a:ext cx="9792929" cy="101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136243" y="-69116"/>
            <a:ext cx="9830823" cy="963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6"/>
          <p:cNvSpPr/>
          <p:nvPr/>
        </p:nvSpPr>
        <p:spPr>
          <a:xfrm>
            <a:off x="0" y="5123575"/>
            <a:ext cx="9558338" cy="2461327"/>
          </a:xfrm>
          <a:prstGeom prst="rect">
            <a:avLst/>
          </a:prstGeom>
          <a:solidFill>
            <a:srgbClr val="1B6828"/>
          </a:solidFill>
          <a:ln cap="flat">
            <a:noFill/>
            <a:prstDash val="solid"/>
          </a:ln>
        </p:spPr>
        <p:txBody>
          <a:bodyPr vert="horz" wrap="square" lIns="71688" tIns="35844" rIns="71688" bIns="35844" anchor="ctr" anchorCtr="0" compatLnSpc="1">
            <a:noAutofit/>
          </a:bodyPr>
          <a:lstStyle/>
          <a:p>
            <a:pPr algn="ctr" defTabSz="7168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FFFFFF"/>
                </a:solidFill>
                <a:latin typeface="TheSerif 5-Regular Caps" pitchFamily="50"/>
              </a:rPr>
              <a:t>L’association Abiosol : s’installer et transmettre en </a:t>
            </a:r>
            <a:r>
              <a:rPr lang="fr-FR" sz="2800" b="1" dirty="0" smtClean="0">
                <a:solidFill>
                  <a:srgbClr val="FFFFFF"/>
                </a:solidFill>
                <a:latin typeface="TheSerif 5-Regular Caps" pitchFamily="50"/>
              </a:rPr>
              <a:t>Île-de-France </a:t>
            </a:r>
            <a:endParaRPr lang="fr-FR" sz="2800" b="1" dirty="0">
              <a:solidFill>
                <a:srgbClr val="FFFFFF"/>
              </a:solidFill>
              <a:latin typeface="TheSerif 5-Regular Caps" pitchFamily="50"/>
            </a:endParaRPr>
          </a:p>
          <a:p>
            <a:pPr algn="ctr" defTabSz="7168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kern="0" dirty="0">
                <a:solidFill>
                  <a:srgbClr val="FFFFFF"/>
                </a:solidFill>
                <a:latin typeface="TheSerif 5-Regular Caps" pitchFamily="50"/>
              </a:rPr>
              <a:t>Alimentation et Économie Circulaire : à la rencontre des collectivités et acteurs franciliens engagés</a:t>
            </a:r>
          </a:p>
          <a:p>
            <a:pPr algn="ctr" defTabSz="7168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dirty="0">
                <a:solidFill>
                  <a:srgbClr val="FFFFFF"/>
                </a:solidFill>
                <a:latin typeface="TheSerif 5-Regular Caps" pitchFamily="50"/>
              </a:rPr>
              <a:t>Mercredi 15 octobre</a:t>
            </a:r>
          </a:p>
          <a:p>
            <a:pPr defTabSz="71689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509" b="1" dirty="0">
              <a:solidFill>
                <a:srgbClr val="FFFFFF"/>
              </a:solidFill>
              <a:latin typeface="TheSerif 5-Regular Caps" pitchFamily="50"/>
            </a:endParaRPr>
          </a:p>
        </p:txBody>
      </p:sp>
      <p:pic>
        <p:nvPicPr>
          <p:cNvPr id="5" name="Image 4" descr="Logo ABIOSOL Vert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6575" y="348343"/>
            <a:ext cx="2786298" cy="10704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129549" y="1756442"/>
            <a:ext cx="5291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6890"/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Accompagnement à la construction du projet d’installation </a:t>
            </a:r>
            <a:r>
              <a:rPr lang="fr-FR" sz="2400" dirty="0" smtClean="0">
                <a:solidFill>
                  <a:prstClr val="black"/>
                </a:solidFill>
                <a:latin typeface="Quicksand Bold" pitchFamily="50" charset="0"/>
              </a:rPr>
              <a:t>agricole: </a:t>
            </a:r>
            <a:endParaRPr lang="fr-FR" sz="2400" dirty="0">
              <a:solidFill>
                <a:prstClr val="black"/>
              </a:solidFill>
              <a:latin typeface="Quicksand Bold" pitchFamily="50" charset="0"/>
            </a:endParaRPr>
          </a:p>
          <a:p>
            <a:pPr defTabSz="716890"/>
            <a:endParaRPr lang="fr-FR" sz="2400" dirty="0">
              <a:solidFill>
                <a:prstClr val="black"/>
              </a:solidFill>
              <a:latin typeface="Quicksand Bold" pitchFamily="50" charset="0"/>
            </a:endParaRPr>
          </a:p>
          <a:p>
            <a:pPr marL="268834" indent="-268834" defTabSz="71689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Réunions d’accueil </a:t>
            </a:r>
          </a:p>
          <a:p>
            <a:pPr marL="268834" indent="-268834" defTabSz="71689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Formations générales, thématiques, techniques</a:t>
            </a:r>
          </a:p>
          <a:p>
            <a:pPr marL="268834" indent="-268834" defTabSz="71689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Accompagnement individuel</a:t>
            </a:r>
          </a:p>
          <a:p>
            <a:pPr marL="268834" indent="-268834" defTabSz="71689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Accès au foncier </a:t>
            </a:r>
          </a:p>
          <a:p>
            <a:pPr marL="268834" indent="-268834" defTabSz="71689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Quicksand Bold" pitchFamily="50" charset="0"/>
              </a:rPr>
              <a:t>Temps d’échanges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772" y="2087225"/>
            <a:ext cx="3932743" cy="23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IMG_235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933" y="1723879"/>
            <a:ext cx="1719794" cy="2487477"/>
          </a:xfrm>
          <a:prstGeom prst="rect">
            <a:avLst/>
          </a:prstGeom>
        </p:spPr>
      </p:pic>
      <p:pic>
        <p:nvPicPr>
          <p:cNvPr id="3" name="Image 2" descr="IMG_238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400" y="1723879"/>
            <a:ext cx="1696533" cy="2544798"/>
          </a:xfrm>
          <a:prstGeom prst="rect">
            <a:avLst/>
          </a:prstGeom>
        </p:spPr>
      </p:pic>
      <p:pic>
        <p:nvPicPr>
          <p:cNvPr id="4" name="Image 3" descr="IMG_017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89"/>
          <a:stretch/>
        </p:blipFill>
        <p:spPr>
          <a:xfrm>
            <a:off x="1430668" y="1723879"/>
            <a:ext cx="2779830" cy="23544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448738" y="352694"/>
            <a:ext cx="9558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2800" b="1" dirty="0">
                <a:solidFill>
                  <a:srgbClr val="3E8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 contre le gaspillage alimentaire </a:t>
            </a:r>
          </a:p>
          <a:p>
            <a:pPr algn="ctr" defTabSz="716890"/>
            <a:r>
              <a:rPr lang="fr-FR" sz="2800" b="1" dirty="0">
                <a:solidFill>
                  <a:srgbClr val="3E8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les cantines scolaires</a:t>
            </a:r>
          </a:p>
        </p:txBody>
      </p:sp>
      <p:pic>
        <p:nvPicPr>
          <p:cNvPr id="8" name="Picture 7" descr="logoPMF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2420" y="102357"/>
            <a:ext cx="1999403" cy="13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/>
          <a:srcRect l="3653"/>
          <a:stretch/>
        </p:blipFill>
        <p:spPr>
          <a:xfrm>
            <a:off x="1430668" y="4078347"/>
            <a:ext cx="3040538" cy="211483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206" y="4078347"/>
            <a:ext cx="3122522" cy="210859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669" y="4816469"/>
            <a:ext cx="780514" cy="1050821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-13269" y="3635332"/>
            <a:ext cx="1516580" cy="81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1568" b="1" dirty="0">
                <a:solidFill>
                  <a:prstClr val="black"/>
                </a:solidFill>
                <a:latin typeface="Calibri" panose="020F0502020204030204"/>
              </a:rPr>
              <a:t>Sensibilisation dans les cantines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048362" y="3542835"/>
            <a:ext cx="1595066" cy="81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1568" b="1" dirty="0">
                <a:solidFill>
                  <a:prstClr val="black"/>
                </a:solidFill>
                <a:latin typeface="Calibri" panose="020F0502020204030204"/>
              </a:rPr>
              <a:t>Mise en place d’actions de réduction</a:t>
            </a:r>
          </a:p>
        </p:txBody>
      </p:sp>
      <p:sp>
        <p:nvSpPr>
          <p:cNvPr id="31" name="Forme 30"/>
          <p:cNvSpPr/>
          <p:nvPr/>
        </p:nvSpPr>
        <p:spPr>
          <a:xfrm rot="4233561" flipV="1">
            <a:off x="259749" y="2646886"/>
            <a:ext cx="2424422" cy="2147247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1234063"/>
              <a:satOff val="-21671"/>
              <a:lumOff val="-392"/>
              <a:alphaOff val="0"/>
            </a:schemeClr>
          </a:fillRef>
          <a:effectRef idx="1">
            <a:schemeClr val="accent3">
              <a:hueOff val="-1234063"/>
              <a:satOff val="-21671"/>
              <a:lumOff val="-392"/>
              <a:alphaOff val="0"/>
            </a:schemeClr>
          </a:effectRef>
          <a:fontRef idx="minor">
            <a:schemeClr val="dk1"/>
          </a:fontRef>
        </p:style>
      </p:sp>
      <p:sp>
        <p:nvSpPr>
          <p:cNvPr id="32" name="Forme 31"/>
          <p:cNvSpPr/>
          <p:nvPr/>
        </p:nvSpPr>
        <p:spPr>
          <a:xfrm rot="14940512" flipV="1">
            <a:off x="6456553" y="3475533"/>
            <a:ext cx="2424422" cy="2147247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hueOff val="-1234063"/>
              <a:satOff val="-21671"/>
              <a:lumOff val="-392"/>
              <a:alphaOff val="0"/>
            </a:schemeClr>
          </a:fillRef>
          <a:effectRef idx="1">
            <a:schemeClr val="accent3">
              <a:hueOff val="-1234063"/>
              <a:satOff val="-21671"/>
              <a:lumOff val="-392"/>
              <a:alphaOff val="0"/>
            </a:schemeClr>
          </a:effectRef>
          <a:fontRef idx="minor">
            <a:schemeClr val="dk1"/>
          </a:fontRef>
        </p:style>
      </p:sp>
      <p:sp>
        <p:nvSpPr>
          <p:cNvPr id="33" name="ZoneTexte 32"/>
          <p:cNvSpPr txBox="1"/>
          <p:nvPr/>
        </p:nvSpPr>
        <p:spPr>
          <a:xfrm>
            <a:off x="3004074" y="5906750"/>
            <a:ext cx="1760938" cy="30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6890"/>
            <a:r>
              <a:rPr lang="fr-FR" sz="1411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COMPOSTEURS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044883" y="5474014"/>
            <a:ext cx="175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18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Collecte </a:t>
            </a:r>
          </a:p>
          <a:p>
            <a:pPr algn="ctr" defTabSz="716890"/>
            <a:r>
              <a:rPr lang="fr-FR" sz="18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biodéchets</a:t>
            </a:r>
            <a:endParaRPr lang="fr-FR" sz="1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6" name="Image 35" descr="noun_3304_cc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510" y="2431512"/>
            <a:ext cx="937259" cy="813661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670066" y="1183324"/>
            <a:ext cx="1279055" cy="1309412"/>
            <a:chOff x="811428" y="2206391"/>
            <a:chExt cx="1406005" cy="1523374"/>
          </a:xfrm>
        </p:grpSpPr>
        <p:grpSp>
          <p:nvGrpSpPr>
            <p:cNvPr id="38" name="Groupe 37"/>
            <p:cNvGrpSpPr/>
            <p:nvPr/>
          </p:nvGrpSpPr>
          <p:grpSpPr>
            <a:xfrm>
              <a:off x="811428" y="2206391"/>
              <a:ext cx="1406005" cy="1523374"/>
              <a:chOff x="7011573" y="1113993"/>
              <a:chExt cx="1406005" cy="1523374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7011573" y="1217835"/>
                <a:ext cx="1406005" cy="1419532"/>
                <a:chOff x="6620010" y="936931"/>
                <a:chExt cx="1433004" cy="1446791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6736818" y="1769790"/>
                  <a:ext cx="1198464" cy="6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844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823" kern="0" dirty="0">
                      <a:solidFill>
                        <a:prstClr val="black"/>
                      </a:solidFill>
                      <a:latin typeface="Calibri Light" panose="020F0302020204030204"/>
                      <a:ea typeface="MS PGothic" charset="0"/>
                    </a:rPr>
                    <a:t>De déchets alimentaires pesés</a:t>
                  </a:r>
                  <a:endParaRPr lang="fr-FR" sz="823" b="1" kern="0" dirty="0">
                    <a:solidFill>
                      <a:prstClr val="black"/>
                    </a:solidFill>
                    <a:latin typeface="Calibri Light" panose="020F0302020204030204"/>
                    <a:ea typeface="MS PGothic" charset="0"/>
                  </a:endParaRPr>
                </a:p>
              </p:txBody>
            </p:sp>
            <p:sp>
              <p:nvSpPr>
                <p:cNvPr id="44" name="Ellipse 43"/>
                <p:cNvSpPr/>
                <p:nvPr/>
              </p:nvSpPr>
              <p:spPr>
                <a:xfrm>
                  <a:off x="6620010" y="936931"/>
                  <a:ext cx="1433004" cy="1433004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5844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411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1" name="Ellipse 40"/>
              <p:cNvSpPr/>
              <p:nvPr/>
            </p:nvSpPr>
            <p:spPr>
              <a:xfrm>
                <a:off x="7848932" y="1113993"/>
                <a:ext cx="543697" cy="543697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6890"/>
                <a:endParaRPr lang="fr-FR" sz="141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7162640" y="1563751"/>
                <a:ext cx="1103871" cy="979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16890"/>
                <a:r>
                  <a:rPr lang="fr-FR" sz="2195" b="1" dirty="0">
                    <a:solidFill>
                      <a:prstClr val="black"/>
                    </a:solidFill>
                    <a:latin typeface="Agency FB" panose="020B0503020202020204" pitchFamily="34" charset="0"/>
                  </a:rPr>
                  <a:t>1 051 kg</a:t>
                </a:r>
              </a:p>
            </p:txBody>
          </p:sp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54794" y="2243009"/>
              <a:ext cx="321799" cy="433244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659128" y="1916779"/>
            <a:ext cx="1180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584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900" kern="0" dirty="0" smtClean="0">
                <a:solidFill>
                  <a:prstClr val="black"/>
                </a:solidFill>
                <a:latin typeface="Calibri Light" panose="020F0302020204030204"/>
                <a:ea typeface="MS PGothic" charset="0"/>
              </a:rPr>
              <a:t>de </a:t>
            </a:r>
            <a:r>
              <a:rPr lang="fr-FR" sz="900" kern="0" dirty="0">
                <a:solidFill>
                  <a:prstClr val="black"/>
                </a:solidFill>
                <a:latin typeface="Calibri Light" panose="020F0302020204030204"/>
                <a:ea typeface="MS PGothic" charset="0"/>
              </a:rPr>
              <a:t>déchets alimentaires pesés</a:t>
            </a:r>
            <a:endParaRPr lang="fr-FR" sz="900" b="1" kern="0" dirty="0">
              <a:solidFill>
                <a:prstClr val="black"/>
              </a:solidFill>
              <a:latin typeface="Calibri Light" panose="020F0302020204030204"/>
              <a:ea typeface="MS PGothic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6926707" y="3659137"/>
            <a:ext cx="1102286" cy="1183695"/>
            <a:chOff x="5091911" y="2977094"/>
            <a:chExt cx="1406005" cy="1509845"/>
          </a:xfrm>
        </p:grpSpPr>
        <p:grpSp>
          <p:nvGrpSpPr>
            <p:cNvPr id="47" name="Groupe 46"/>
            <p:cNvGrpSpPr/>
            <p:nvPr/>
          </p:nvGrpSpPr>
          <p:grpSpPr>
            <a:xfrm>
              <a:off x="5091911" y="2977094"/>
              <a:ext cx="1406005" cy="1509845"/>
              <a:chOff x="7011574" y="1113993"/>
              <a:chExt cx="1406005" cy="1509845"/>
            </a:xfrm>
          </p:grpSpPr>
          <p:grpSp>
            <p:nvGrpSpPr>
              <p:cNvPr id="49" name="Groupe 48"/>
              <p:cNvGrpSpPr/>
              <p:nvPr/>
            </p:nvGrpSpPr>
            <p:grpSpPr>
              <a:xfrm>
                <a:off x="7011574" y="1217834"/>
                <a:ext cx="1406005" cy="1406004"/>
                <a:chOff x="6620011" y="936930"/>
                <a:chExt cx="1433004" cy="1433003"/>
              </a:xfrm>
            </p:grpSpPr>
            <p:sp>
              <p:nvSpPr>
                <p:cNvPr id="53" name="Ellipse 52"/>
                <p:cNvSpPr/>
                <p:nvPr/>
              </p:nvSpPr>
              <p:spPr>
                <a:xfrm>
                  <a:off x="6620011" y="936930"/>
                  <a:ext cx="1433004" cy="1433003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E7E6E6">
                      <a:lumMod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5844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411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6805988" y="1641047"/>
                  <a:ext cx="1072590" cy="613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844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823" kern="0" dirty="0">
                      <a:solidFill>
                        <a:prstClr val="black"/>
                      </a:solidFill>
                      <a:latin typeface="Calibri Light" panose="020F0302020204030204"/>
                      <a:ea typeface="MS PGothic" charset="0"/>
                    </a:rPr>
                    <a:t>De </a:t>
                  </a:r>
                  <a:r>
                    <a:rPr lang="fr-FR" sz="823" kern="0" dirty="0" err="1">
                      <a:solidFill>
                        <a:prstClr val="black"/>
                      </a:solidFill>
                      <a:latin typeface="Calibri Light" panose="020F0302020204030204"/>
                      <a:ea typeface="MS PGothic" charset="0"/>
                    </a:rPr>
                    <a:t>biodéchets</a:t>
                  </a:r>
                  <a:r>
                    <a:rPr lang="fr-FR" sz="823" kern="0" dirty="0">
                      <a:solidFill>
                        <a:prstClr val="black"/>
                      </a:solidFill>
                      <a:latin typeface="Calibri Light" panose="020F0302020204030204"/>
                      <a:ea typeface="MS PGothic" charset="0"/>
                    </a:rPr>
                    <a:t> collectés par mois</a:t>
                  </a:r>
                  <a:endParaRPr lang="fr-FR" sz="823" b="1" kern="0" dirty="0">
                    <a:solidFill>
                      <a:prstClr val="black"/>
                    </a:solidFill>
                    <a:latin typeface="Calibri Light" panose="020F0302020204030204"/>
                    <a:ea typeface="MS PGothic" charset="0"/>
                  </a:endParaRPr>
                </a:p>
              </p:txBody>
            </p:sp>
          </p:grpSp>
          <p:sp>
            <p:nvSpPr>
              <p:cNvPr id="50" name="Ellipse 49"/>
              <p:cNvSpPr/>
              <p:nvPr/>
            </p:nvSpPr>
            <p:spPr>
              <a:xfrm>
                <a:off x="7848932" y="1113993"/>
                <a:ext cx="543697" cy="543697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6890"/>
                <a:endParaRPr lang="fr-FR" sz="141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7162640" y="1484823"/>
                <a:ext cx="1103871" cy="54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16890"/>
                <a:r>
                  <a:rPr lang="fr-FR" sz="2195" b="1" dirty="0">
                    <a:solidFill>
                      <a:prstClr val="black"/>
                    </a:solidFill>
                    <a:latin typeface="Agency FB" panose="020B0503020202020204" pitchFamily="34" charset="0"/>
                  </a:rPr>
                  <a:t>300 kg</a:t>
                </a:r>
              </a:p>
            </p:txBody>
          </p:sp>
        </p:grp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56671" y="3047024"/>
              <a:ext cx="501221" cy="386161"/>
            </a:xfrm>
            <a:prstGeom prst="rect">
              <a:avLst/>
            </a:prstGeom>
          </p:spPr>
        </p:pic>
      </p:grpSp>
      <p:sp>
        <p:nvSpPr>
          <p:cNvPr id="54" name="ZoneTexte 53"/>
          <p:cNvSpPr txBox="1"/>
          <p:nvPr/>
        </p:nvSpPr>
        <p:spPr>
          <a:xfrm>
            <a:off x="5532895" y="6363183"/>
            <a:ext cx="35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6890"/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Marine De Sousa &amp; Marion Salmon </a:t>
            </a:r>
          </a:p>
        </p:txBody>
      </p:sp>
    </p:spTree>
    <p:extLst>
      <p:ext uri="{BB962C8B-B14F-4D97-AF65-F5344CB8AC3E}">
        <p14:creationId xmlns:p14="http://schemas.microsoft.com/office/powerpoint/2010/main" val="15802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aluchon">
      <a:dk1>
        <a:sysClr val="windowText" lastClr="000000"/>
      </a:dk1>
      <a:lt1>
        <a:sysClr val="window" lastClr="FFFFFF"/>
      </a:lt1>
      <a:dk2>
        <a:srgbClr val="FFEAC1"/>
      </a:dk2>
      <a:lt2>
        <a:srgbClr val="E7E6E6"/>
      </a:lt2>
      <a:accent1>
        <a:srgbClr val="FFCD00"/>
      </a:accent1>
      <a:accent2>
        <a:srgbClr val="6BDADF"/>
      </a:accent2>
      <a:accent3>
        <a:srgbClr val="3BC851"/>
      </a:accent3>
      <a:accent4>
        <a:srgbClr val="9D6887"/>
      </a:accent4>
      <a:accent5>
        <a:srgbClr val="FF7B56"/>
      </a:accent5>
      <a:accent6>
        <a:srgbClr val="F6ADCC"/>
      </a:accent6>
      <a:hlink>
        <a:srgbClr val="0563C1"/>
      </a:hlink>
      <a:folHlink>
        <a:srgbClr val="954F72"/>
      </a:folHlink>
    </a:clrScheme>
    <a:fontScheme name="Baluchon">
      <a:majorFont>
        <a:latin typeface="AcherusGrotesque-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Baluchon" id="{83DCA3D0-9A89-47EE-A221-3534AB7796E4}" vid="{076811C1-C331-4300-8FB4-BF852346B02E}"/>
    </a:ext>
  </a:extLst>
</a:theme>
</file>

<file path=ppt/theme/theme3.xml><?xml version="1.0" encoding="utf-8"?>
<a:theme xmlns:a="http://schemas.openxmlformats.org/drawingml/2006/main" name="7_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14283</TotalTime>
  <Words>518</Words>
  <Application>Microsoft Office PowerPoint</Application>
  <PresentationFormat>Personnalisé</PresentationFormat>
  <Paragraphs>127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39" baseType="lpstr">
      <vt:lpstr>Microsoft YaHei</vt:lpstr>
      <vt:lpstr>MS PGothic</vt:lpstr>
      <vt:lpstr>AcherusGrotesque-Bold</vt:lpstr>
      <vt:lpstr>AcherusGrotesque-Light</vt:lpstr>
      <vt:lpstr>Agency FB</vt:lpstr>
      <vt:lpstr>Aharoni</vt:lpstr>
      <vt:lpstr>Arial</vt:lpstr>
      <vt:lpstr>Arial Unicode MS</vt:lpstr>
      <vt:lpstr>Calibri</vt:lpstr>
      <vt:lpstr>Calibri Light</vt:lpstr>
      <vt:lpstr>Liberation Sans</vt:lpstr>
      <vt:lpstr>Lucida Sans Unicode</vt:lpstr>
      <vt:lpstr>Mangal</vt:lpstr>
      <vt:lpstr>Oswald</vt:lpstr>
      <vt:lpstr>Quicksand Bold</vt:lpstr>
      <vt:lpstr>Roboto</vt:lpstr>
      <vt:lpstr>Tahoma</vt:lpstr>
      <vt:lpstr>TheSerif 5-Regular Caps</vt:lpstr>
      <vt:lpstr>Times New Roman</vt:lpstr>
      <vt:lpstr>Wingdings</vt:lpstr>
      <vt:lpstr>Thème Office</vt:lpstr>
      <vt:lpstr>1_Thème Office</vt:lpstr>
      <vt:lpstr>7_Thème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projet d’éducation au développement durable expérimental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Orée</dc:creator>
  <cp:lastModifiedBy>Mme Isabelle ROBINOT-BERTRAND</cp:lastModifiedBy>
  <cp:revision>586</cp:revision>
  <cp:lastPrinted>2019-10-14T15:01:40Z</cp:lastPrinted>
  <dcterms:created xsi:type="dcterms:W3CDTF">2017-07-10T16:24:46Z</dcterms:created>
  <dcterms:modified xsi:type="dcterms:W3CDTF">2019-10-17T11:52:34Z</dcterms:modified>
</cp:coreProperties>
</file>